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xml" ContentType="application/vnd.openxmlformats-officedocument.presentationml.notesSl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256" r:id="rId3"/>
    <p:sldId id="257" r:id="rId4"/>
    <p:sldId id="264" r:id="rId5"/>
    <p:sldId id="267" r:id="rId6"/>
    <p:sldId id="269" r:id="rId7"/>
    <p:sldId id="268" r:id="rId8"/>
    <p:sldId id="270" r:id="rId9"/>
    <p:sldId id="272"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SHANT  KUMAR SINGH" initials="PKS" lastIdx="1" clrIdx="0">
    <p:extLst>
      <p:ext uri="{19B8F6BF-5375-455C-9EA6-DF929625EA0E}">
        <p15:presenceInfo xmlns:p15="http://schemas.microsoft.com/office/powerpoint/2012/main" userId="PRASHANT  KUMAR SIN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BA302-652F-40F2-9980-7C6CC23F7ECD}" v="6" dt="2025-01-02T10:11:53.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0" autoAdjust="0"/>
    <p:restoredTop sz="89659" autoAdjust="0"/>
  </p:normalViewPr>
  <p:slideViewPr>
    <p:cSldViewPr snapToGrid="0">
      <p:cViewPr varScale="1">
        <p:scale>
          <a:sx n="102" d="100"/>
          <a:sy n="102" d="100"/>
        </p:scale>
        <p:origin x="10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45566-FBDF-476C-BBE6-F2EF94D4195F}" type="datetimeFigureOut">
              <a:rPr lang="en-IN" smtClean="0"/>
              <a:t>02-01-2025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1D386-5014-47AF-9AC3-A59CFAC43199}" type="slidenum">
              <a:rPr lang="en-IN" smtClean="0"/>
              <a:t>‹#›</a:t>
            </a:fld>
            <a:endParaRPr lang="en-IN"/>
          </a:p>
        </p:txBody>
      </p:sp>
    </p:spTree>
    <p:extLst>
      <p:ext uri="{BB962C8B-B14F-4D97-AF65-F5344CB8AC3E}">
        <p14:creationId xmlns:p14="http://schemas.microsoft.com/office/powerpoint/2010/main" val="261624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01D386-5014-47AF-9AC3-A59CFAC43199}" type="slidenum">
              <a:rPr lang="en-IN" smtClean="0"/>
              <a:t>7</a:t>
            </a:fld>
            <a:endParaRPr lang="en-IN"/>
          </a:p>
        </p:txBody>
      </p:sp>
    </p:spTree>
    <p:extLst>
      <p:ext uri="{BB962C8B-B14F-4D97-AF65-F5344CB8AC3E}">
        <p14:creationId xmlns:p14="http://schemas.microsoft.com/office/powerpoint/2010/main" val="196686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FE9C6A2-404D-4857-BFE1-2F6FB31CD6FF}" type="datetime1">
              <a:rPr lang="en-IN" smtClean="0"/>
              <a:t>02-01-2025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25377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4A38F0D-9429-407B-8334-01BD821E54CB}" type="datetime1">
              <a:rPr lang="en-IN" smtClean="0"/>
              <a:t>02-01-2025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26648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2F1461D-0468-4B62-9E30-4686A180AFB5}" type="datetime1">
              <a:rPr lang="en-IN" smtClean="0"/>
              <a:t>02-01-2025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2010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4">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C3349C05-927F-3348-96DF-9086CF2761D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025" y="5747196"/>
            <a:ext cx="1826231" cy="543508"/>
          </a:xfrm>
          <a:prstGeom prst="rect">
            <a:avLst/>
          </a:prstGeom>
          <a:effectLst/>
        </p:spPr>
      </p:pic>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38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3704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57708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7394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46458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1052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63853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892197252"/>
      </p:ext>
    </p:extLst>
  </p:cSld>
  <p:clrMapOvr>
    <a:masterClrMapping/>
  </p:clrMapOvr>
  <p:extLst>
    <p:ext uri="{DCECCB84-F9BA-43D5-87BE-67443E8EF086}">
      <p15:sldGuideLst xmlns:p15="http://schemas.microsoft.com/office/powerpoint/2012/main">
        <p15:guide id="1" orient="horz" pos="1633">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7EB1E8B-0EA4-4C3D-B636-6F764E98978C}" type="datetime1">
              <a:rPr lang="en-IN" smtClean="0"/>
              <a:t>02-01-2025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421399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190232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06762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5836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55057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671858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698188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EB2C8F94-9D67-854F-8417-3B884156945E}"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4">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6">
                <a:solidFill>
                  <a:schemeClr val="bg1"/>
                </a:solidFill>
              </a:defRPr>
            </a:lvl1pPr>
            <a:lvl2pPr marL="604738" indent="0" algn="ctr">
              <a:buNone/>
              <a:defRPr>
                <a:solidFill>
                  <a:schemeClr val="tx1">
                    <a:tint val="75000"/>
                  </a:schemeClr>
                </a:solidFill>
              </a:defRPr>
            </a:lvl2pPr>
            <a:lvl3pPr marL="1209477" indent="0" algn="ctr">
              <a:buNone/>
              <a:defRPr>
                <a:solidFill>
                  <a:schemeClr val="tx1">
                    <a:tint val="75000"/>
                  </a:schemeClr>
                </a:solidFill>
              </a:defRPr>
            </a:lvl3pPr>
            <a:lvl4pPr marL="1814215" indent="0" algn="ctr">
              <a:buNone/>
              <a:defRPr>
                <a:solidFill>
                  <a:schemeClr val="tx1">
                    <a:tint val="75000"/>
                  </a:schemeClr>
                </a:solidFill>
              </a:defRPr>
            </a:lvl4pPr>
            <a:lvl5pPr marL="2418954" indent="0" algn="ctr">
              <a:buNone/>
              <a:defRPr>
                <a:solidFill>
                  <a:schemeClr val="tx1">
                    <a:tint val="75000"/>
                  </a:schemeClr>
                </a:solidFill>
              </a:defRPr>
            </a:lvl5pPr>
            <a:lvl6pPr marL="3023692" indent="0" algn="ctr">
              <a:buNone/>
              <a:defRPr>
                <a:solidFill>
                  <a:schemeClr val="tx1">
                    <a:tint val="75000"/>
                  </a:schemeClr>
                </a:solidFill>
              </a:defRPr>
            </a:lvl6pPr>
            <a:lvl7pPr marL="3628431" indent="0" algn="ctr">
              <a:buNone/>
              <a:defRPr>
                <a:solidFill>
                  <a:schemeClr val="tx1">
                    <a:tint val="75000"/>
                  </a:schemeClr>
                </a:solidFill>
              </a:defRPr>
            </a:lvl7pPr>
            <a:lvl8pPr marL="4233169" indent="0" algn="ctr">
              <a:buNone/>
              <a:defRPr>
                <a:solidFill>
                  <a:schemeClr val="tx1">
                    <a:tint val="75000"/>
                  </a:schemeClr>
                </a:solidFill>
              </a:defRPr>
            </a:lvl8pPr>
            <a:lvl9pPr marL="4837908"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025" y="753866"/>
            <a:ext cx="1826231" cy="543508"/>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674546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4">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C3349C05-927F-3348-96DF-9086CF2761D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1A8B8E1E-F24F-4C3B-B7A9-75CA23DAE77D}"/>
              </a:ext>
            </a:extLst>
          </p:cNvPr>
          <p:cNvPicPr>
            <a:picLocks noChangeAspect="1"/>
          </p:cNvPicPr>
          <p:nvPr userDrawn="1"/>
        </p:nvPicPr>
        <p:blipFill>
          <a:blip r:embed="rId2"/>
          <a:stretch>
            <a:fillRect/>
          </a:stretch>
        </p:blipFill>
        <p:spPr>
          <a:xfrm>
            <a:off x="611108" y="5533761"/>
            <a:ext cx="2411307" cy="930531"/>
          </a:xfrm>
          <a:prstGeom prst="rect">
            <a:avLst/>
          </a:prstGeom>
        </p:spPr>
      </p:pic>
    </p:spTree>
    <p:extLst>
      <p:ext uri="{BB962C8B-B14F-4D97-AF65-F5344CB8AC3E}">
        <p14:creationId xmlns:p14="http://schemas.microsoft.com/office/powerpoint/2010/main" val="573616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930189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93635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200D22-6E0A-4483-BAC2-594FC76B5D8C}" type="datetime1">
              <a:rPr lang="en-IN" smtClean="0"/>
              <a:t>02-01-2025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1676044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905129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217873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69962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194826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914400" y="1715549"/>
            <a:ext cx="10363200" cy="4233230"/>
          </a:xfrm>
          <a:prstGeom prst="rect">
            <a:avLst/>
          </a:prstGeom>
        </p:spPr>
        <p:txBody>
          <a:bodyPr vert="horz" lIns="91440" tIns="45720" rIns="91440" bIns="45720" rtlCol="0">
            <a:normAutofit/>
          </a:bodyPr>
          <a:lstStyle>
            <a:lvl1pPr marL="304470" marR="0" indent="-304470" algn="l" defTabSz="604738" rtl="0" eaLnBrk="1" fontAlgn="auto" latinLnBrk="0" hangingPunct="1">
              <a:lnSpc>
                <a:spcPct val="100000"/>
              </a:lnSpc>
              <a:spcBef>
                <a:spcPts val="0"/>
              </a:spcBef>
              <a:spcAft>
                <a:spcPts val="1058"/>
              </a:spcAft>
              <a:buClrTx/>
              <a:buSzTx/>
              <a:buFont typeface="Arial"/>
              <a:buChar char="•"/>
              <a:tabLst/>
              <a:defRPr/>
            </a:lvl1pPr>
          </a:lstStyle>
          <a:p>
            <a:pPr marL="304470" marR="0" lvl="0"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905009" marR="0" lvl="1" indent="-304470" algn="l" defTabSz="604738" rtl="0" eaLnBrk="1" fontAlgn="auto" latinLnBrk="0" hangingPunct="1">
              <a:lnSpc>
                <a:spcPct val="100000"/>
              </a:lnSpc>
              <a:spcBef>
                <a:spcPts val="0"/>
              </a:spcBef>
              <a:spcAft>
                <a:spcPts val="1058"/>
              </a:spcAft>
              <a:buClrTx/>
              <a:buSzTx/>
              <a:buFont typeface="Arial"/>
              <a:buChar char="–"/>
              <a:tabLst/>
              <a:defRPr/>
            </a:pPr>
            <a:r>
              <a:rPr kumimoji="0" lang="en-US" sz="2116"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3909867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73622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058714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FFFFFF"/>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FFFFFF"/>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565950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FFFFFF"/>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914400" y="2219505"/>
            <a:ext cx="4876800" cy="3729274"/>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763695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738" rtl="0" eaLnBrk="1" fontAlgn="auto" latinLnBrk="0" hangingPunct="1">
              <a:lnSpc>
                <a:spcPct val="100000"/>
              </a:lnSpc>
              <a:spcBef>
                <a:spcPct val="20000"/>
              </a:spcBef>
              <a:spcAft>
                <a:spcPts val="0"/>
              </a:spcAft>
              <a:buClrTx/>
              <a:buSzTx/>
              <a:buFont typeface="Arial"/>
              <a:buNone/>
              <a:tabLst/>
              <a:defRPr sz="1587">
                <a:solidFill>
                  <a:srgbClr val="6C6463"/>
                </a:solidFill>
              </a:defRPr>
            </a:lvl1pPr>
          </a:lstStyle>
          <a:p>
            <a:r>
              <a:rPr lang="en-US"/>
              <a:t>ADD PHOTO HERE</a:t>
            </a:r>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chemeClr val="bg1"/>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794" b="0" i="0" u="none" strike="noStrike" kern="1200" cap="none" spc="0" normalizeH="0" baseline="0" noProof="0" smtClean="0">
                <a:ln>
                  <a:noFill/>
                </a:ln>
                <a:solidFill>
                  <a:srgbClr val="FFFFFF"/>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4" baseline="0">
                <a:solidFill>
                  <a:srgbClr val="FFFFFF"/>
                </a:solidFill>
              </a:defRPr>
            </a:lvl1pPr>
            <a:lvl2pPr marL="304468" indent="0">
              <a:buNone/>
              <a:defRPr sz="2381">
                <a:solidFill>
                  <a:schemeClr val="bg1"/>
                </a:solidFill>
              </a:defRPr>
            </a:lvl2pPr>
            <a:lvl3pPr marL="608938" indent="0">
              <a:buNone/>
              <a:defRPr sz="2116">
                <a:solidFill>
                  <a:schemeClr val="bg1"/>
                </a:solidFill>
              </a:defRPr>
            </a:lvl3pPr>
            <a:lvl4pPr marL="905007" indent="0">
              <a:buNone/>
              <a:defRPr sz="1852">
                <a:solidFill>
                  <a:schemeClr val="bg1"/>
                </a:solidFill>
              </a:defRPr>
            </a:lvl4pPr>
            <a:lvl5pPr marL="1356462" indent="0">
              <a:buNone/>
              <a:defRPr sz="1587">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09321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73C80A2-E348-487B-B960-B54EECE1B761}" type="datetime1">
              <a:rPr lang="en-IN" smtClean="0"/>
              <a:t>02-01-2025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876252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ver - Full Photo" preserve="1">
  <p:cSld name="Cover - Full Photo">
    <p:bg>
      <p:bgPr>
        <a:solidFill>
          <a:srgbClr val="E7E7E5"/>
        </a:solidFill>
        <a:effectLst/>
      </p:bgPr>
    </p:bg>
    <p:spTree>
      <p:nvGrpSpPr>
        <p:cNvPr id="1" name="Shape 16"/>
        <p:cNvGrpSpPr/>
        <p:nvPr/>
      </p:nvGrpSpPr>
      <p:grpSpPr>
        <a:xfrm>
          <a:off x="0" y="0"/>
          <a:ext cx="0" cy="0"/>
          <a:chOff x="0" y="0"/>
          <a:chExt cx="0" cy="0"/>
        </a:xfrm>
      </p:grpSpPr>
      <p:sp>
        <p:nvSpPr>
          <p:cNvPr id="17" name="Google Shape;17;p30"/>
          <p:cNvSpPr txBox="1">
            <a:spLocks noGrp="1"/>
          </p:cNvSpPr>
          <p:nvPr>
            <p:ph type="ftr" idx="11"/>
          </p:nvPr>
        </p:nvSpPr>
        <p:spPr>
          <a:xfrm>
            <a:off x="4165600" y="6423953"/>
            <a:ext cx="3860800" cy="214506"/>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794"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604738" rtl="0" eaLnBrk="1" fontAlgn="auto" latinLnBrk="0" hangingPunct="1">
              <a:lnSpc>
                <a:spcPct val="100000"/>
              </a:lnSpc>
              <a:spcBef>
                <a:spcPts val="0"/>
              </a:spcBef>
              <a:spcAft>
                <a:spcPts val="0"/>
              </a:spcAft>
              <a:buClrTx/>
              <a:buSzPts val="1400"/>
              <a:buFontTx/>
              <a:buNone/>
              <a:tabLst/>
              <a:defRPr/>
            </a:pPr>
            <a:endParaRPr kumimoji="0" lang="en-IN" sz="794" b="0" i="0" u="none" strike="noStrike" kern="1200" cap="none" spc="0" normalizeH="0" baseline="0" noProof="0">
              <a:ln>
                <a:noFill/>
              </a:ln>
              <a:solidFill>
                <a:srgbClr val="FFFFFF"/>
              </a:solidFill>
              <a:effectLst/>
              <a:uLnTx/>
              <a:uFillTx/>
              <a:latin typeface="Gill Sans"/>
              <a:sym typeface="Gill Sans"/>
            </a:endParaRPr>
          </a:p>
        </p:txBody>
      </p:sp>
      <p:sp>
        <p:nvSpPr>
          <p:cNvPr id="18" name="Google Shape;18;p30"/>
          <p:cNvSpPr txBox="1">
            <a:spLocks noGrp="1"/>
          </p:cNvSpPr>
          <p:nvPr>
            <p:ph type="sldNum" idx="12"/>
          </p:nvPr>
        </p:nvSpPr>
        <p:spPr>
          <a:xfrm>
            <a:off x="9144000" y="6423953"/>
            <a:ext cx="2844800" cy="214506"/>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794" b="0" i="0" u="none" strike="noStrike" cap="none">
                <a:solidFill>
                  <a:srgbClr val="FFFFFF"/>
                </a:solidFill>
                <a:latin typeface="Gill Sans"/>
                <a:ea typeface="Gill Sans"/>
                <a:cs typeface="Gill Sans"/>
                <a:sym typeface="Gill Sans"/>
              </a:defRPr>
            </a:lvl1pPr>
            <a:lvl2pPr marL="0" lvl="1" indent="0" algn="r">
              <a:spcBef>
                <a:spcPts val="0"/>
              </a:spcBef>
              <a:buNone/>
              <a:defRPr sz="794" b="0" i="0" u="none" strike="noStrike" cap="none">
                <a:solidFill>
                  <a:srgbClr val="FFFFFF"/>
                </a:solidFill>
                <a:latin typeface="Gill Sans"/>
                <a:ea typeface="Gill Sans"/>
                <a:cs typeface="Gill Sans"/>
                <a:sym typeface="Gill Sans"/>
              </a:defRPr>
            </a:lvl2pPr>
            <a:lvl3pPr marL="0" lvl="2" indent="0" algn="r">
              <a:spcBef>
                <a:spcPts val="0"/>
              </a:spcBef>
              <a:buNone/>
              <a:defRPr sz="794" b="0" i="0" u="none" strike="noStrike" cap="none">
                <a:solidFill>
                  <a:srgbClr val="FFFFFF"/>
                </a:solidFill>
                <a:latin typeface="Gill Sans"/>
                <a:ea typeface="Gill Sans"/>
                <a:cs typeface="Gill Sans"/>
                <a:sym typeface="Gill Sans"/>
              </a:defRPr>
            </a:lvl3pPr>
            <a:lvl4pPr marL="0" lvl="3" indent="0" algn="r">
              <a:spcBef>
                <a:spcPts val="0"/>
              </a:spcBef>
              <a:buNone/>
              <a:defRPr sz="794" b="0" i="0" u="none" strike="noStrike" cap="none">
                <a:solidFill>
                  <a:srgbClr val="FFFFFF"/>
                </a:solidFill>
                <a:latin typeface="Gill Sans"/>
                <a:ea typeface="Gill Sans"/>
                <a:cs typeface="Gill Sans"/>
                <a:sym typeface="Gill Sans"/>
              </a:defRPr>
            </a:lvl4pPr>
            <a:lvl5pPr marL="0" lvl="4" indent="0" algn="r">
              <a:spcBef>
                <a:spcPts val="0"/>
              </a:spcBef>
              <a:buNone/>
              <a:defRPr sz="794" b="0" i="0" u="none" strike="noStrike" cap="none">
                <a:solidFill>
                  <a:srgbClr val="FFFFFF"/>
                </a:solidFill>
                <a:latin typeface="Gill Sans"/>
                <a:ea typeface="Gill Sans"/>
                <a:cs typeface="Gill Sans"/>
                <a:sym typeface="Gill Sans"/>
              </a:defRPr>
            </a:lvl5pPr>
            <a:lvl6pPr marL="0" lvl="5" indent="0" algn="r">
              <a:spcBef>
                <a:spcPts val="0"/>
              </a:spcBef>
              <a:buNone/>
              <a:defRPr sz="794" b="0" i="0" u="none" strike="noStrike" cap="none">
                <a:solidFill>
                  <a:srgbClr val="FFFFFF"/>
                </a:solidFill>
                <a:latin typeface="Gill Sans"/>
                <a:ea typeface="Gill Sans"/>
                <a:cs typeface="Gill Sans"/>
                <a:sym typeface="Gill Sans"/>
              </a:defRPr>
            </a:lvl6pPr>
            <a:lvl7pPr marL="0" lvl="6" indent="0" algn="r">
              <a:spcBef>
                <a:spcPts val="0"/>
              </a:spcBef>
              <a:buNone/>
              <a:defRPr sz="794" b="0" i="0" u="none" strike="noStrike" cap="none">
                <a:solidFill>
                  <a:srgbClr val="FFFFFF"/>
                </a:solidFill>
                <a:latin typeface="Gill Sans"/>
                <a:ea typeface="Gill Sans"/>
                <a:cs typeface="Gill Sans"/>
                <a:sym typeface="Gill Sans"/>
              </a:defRPr>
            </a:lvl7pPr>
            <a:lvl8pPr marL="0" lvl="7" indent="0" algn="r">
              <a:spcBef>
                <a:spcPts val="0"/>
              </a:spcBef>
              <a:buNone/>
              <a:defRPr sz="794" b="0" i="0" u="none" strike="noStrike" cap="none">
                <a:solidFill>
                  <a:srgbClr val="FFFFFF"/>
                </a:solidFill>
                <a:latin typeface="Gill Sans"/>
                <a:ea typeface="Gill Sans"/>
                <a:cs typeface="Gill Sans"/>
                <a:sym typeface="Gill Sans"/>
              </a:defRPr>
            </a:lvl8pPr>
            <a:lvl9pPr marL="0" lvl="8" indent="0" algn="r">
              <a:spcBef>
                <a:spcPts val="0"/>
              </a:spcBef>
              <a:buNone/>
              <a:defRPr sz="794" b="0" i="0" u="none" strike="noStrike" cap="none">
                <a:solidFill>
                  <a:srgbClr val="FFFFFF"/>
                </a:solidFill>
                <a:latin typeface="Gill Sans"/>
                <a:ea typeface="Gill Sans"/>
                <a:cs typeface="Gill Sans"/>
                <a:sym typeface="Gill Sans"/>
              </a:defRPr>
            </a:lvl9pPr>
          </a:lstStyle>
          <a:p>
            <a:pPr marL="0" marR="0" lvl="0" indent="0" algn="r" defTabSz="604738" rtl="0" eaLnBrk="1" fontAlgn="auto" latinLnBrk="0" hangingPunct="1">
              <a:lnSpc>
                <a:spcPct val="100000"/>
              </a:lnSpc>
              <a:spcBef>
                <a:spcPts val="0"/>
              </a:spcBef>
              <a:spcAft>
                <a:spcPts val="0"/>
              </a:spcAft>
              <a:buClrTx/>
              <a:buSzTx/>
              <a:buFontTx/>
              <a:buNone/>
              <a:tabLst/>
              <a:defRPr/>
            </a:pPr>
            <a:fld id="{00000000-1234-1234-1234-123412341234}" type="slidenum">
              <a:rPr kumimoji="0" lang="en-US" sz="794" b="0" i="0" u="none" strike="noStrike" kern="1200" cap="none" spc="0" normalizeH="0" baseline="0" noProof="0" smtClean="0">
                <a:ln>
                  <a:noFill/>
                </a:ln>
                <a:solidFill>
                  <a:srgbClr val="FFFFFF"/>
                </a:solidFill>
                <a:effectLst/>
                <a:uLnTx/>
                <a:uFillTx/>
                <a:latin typeface="Gill Sans"/>
                <a:sym typeface="Gill Sans"/>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FFFFFF"/>
              </a:solidFill>
              <a:effectLst/>
              <a:uLnTx/>
              <a:uFillTx/>
              <a:latin typeface="Gill Sans"/>
              <a:sym typeface="Gill Sans"/>
            </a:endParaRPr>
          </a:p>
        </p:txBody>
      </p:sp>
      <p:sp>
        <p:nvSpPr>
          <p:cNvPr id="19" name="Google Shape;19;p30"/>
          <p:cNvSpPr txBox="1">
            <a:spLocks noGrp="1"/>
          </p:cNvSpPr>
          <p:nvPr>
            <p:ph type="ctrTitle"/>
          </p:nvPr>
        </p:nvSpPr>
        <p:spPr>
          <a:xfrm>
            <a:off x="914400" y="2118715"/>
            <a:ext cx="51816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dk1"/>
              </a:buClr>
              <a:buSzPts val="2400"/>
              <a:buFont typeface="Gill Sans"/>
              <a:buNone/>
              <a:defRPr sz="3174">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0"/>
          <p:cNvSpPr txBox="1">
            <a:spLocks noGrp="1"/>
          </p:cNvSpPr>
          <p:nvPr>
            <p:ph type="subTitle" idx="1"/>
          </p:nvPr>
        </p:nvSpPr>
        <p:spPr>
          <a:xfrm>
            <a:off x="914400" y="4146997"/>
            <a:ext cx="4572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dk1"/>
              </a:buClr>
              <a:buSzPts val="1600"/>
              <a:buNone/>
              <a:defRPr sz="2116">
                <a:solidFill>
                  <a:schemeClr val="dk1"/>
                </a:solidFill>
              </a:defRPr>
            </a:lvl1pPr>
            <a:lvl2pPr lvl="1" algn="ctr">
              <a:spcBef>
                <a:spcPts val="1058"/>
              </a:spcBef>
              <a:spcAft>
                <a:spcPts val="0"/>
              </a:spcAft>
              <a:buClr>
                <a:schemeClr val="lt1"/>
              </a:buClr>
              <a:buSzPts val="1600"/>
              <a:buNone/>
              <a:defRPr>
                <a:solidFill>
                  <a:schemeClr val="lt1"/>
                </a:solidFill>
              </a:defRPr>
            </a:lvl2pPr>
            <a:lvl3pPr lvl="2" algn="ctr">
              <a:spcBef>
                <a:spcPts val="1058"/>
              </a:spcBef>
              <a:spcAft>
                <a:spcPts val="0"/>
              </a:spcAft>
              <a:buClr>
                <a:schemeClr val="lt1"/>
              </a:buClr>
              <a:buSzPts val="1800"/>
              <a:buNone/>
              <a:defRPr>
                <a:solidFill>
                  <a:schemeClr val="lt1"/>
                </a:solidFill>
              </a:defRPr>
            </a:lvl3pPr>
            <a:lvl4pPr lvl="3" algn="ctr">
              <a:spcBef>
                <a:spcPts val="423"/>
              </a:spcBef>
              <a:spcAft>
                <a:spcPts val="0"/>
              </a:spcAft>
              <a:buClr>
                <a:schemeClr val="lt1"/>
              </a:buClr>
              <a:buSzPts val="1600"/>
              <a:buNone/>
              <a:defRPr>
                <a:solidFill>
                  <a:schemeClr val="lt1"/>
                </a:solidFill>
              </a:defRPr>
            </a:lvl4pPr>
            <a:lvl5pPr lvl="4" algn="ctr">
              <a:spcBef>
                <a:spcPts val="370"/>
              </a:spcBef>
              <a:spcAft>
                <a:spcPts val="0"/>
              </a:spcAft>
              <a:buClr>
                <a:schemeClr val="lt1"/>
              </a:buClr>
              <a:buSzPts val="1400"/>
              <a:buNone/>
              <a:defRPr>
                <a:solidFill>
                  <a:schemeClr val="lt1"/>
                </a:solidFill>
              </a:defRPr>
            </a:lvl5pPr>
            <a:lvl6pPr lvl="5" algn="ctr">
              <a:spcBef>
                <a:spcPts val="529"/>
              </a:spcBef>
              <a:spcAft>
                <a:spcPts val="0"/>
              </a:spcAft>
              <a:buClr>
                <a:schemeClr val="lt1"/>
              </a:buClr>
              <a:buSzPts val="2000"/>
              <a:buNone/>
              <a:defRPr>
                <a:solidFill>
                  <a:schemeClr val="lt1"/>
                </a:solidFill>
              </a:defRPr>
            </a:lvl6pPr>
            <a:lvl7pPr lvl="6" algn="ctr">
              <a:spcBef>
                <a:spcPts val="529"/>
              </a:spcBef>
              <a:spcAft>
                <a:spcPts val="0"/>
              </a:spcAft>
              <a:buClr>
                <a:schemeClr val="lt1"/>
              </a:buClr>
              <a:buSzPts val="2000"/>
              <a:buNone/>
              <a:defRPr>
                <a:solidFill>
                  <a:schemeClr val="lt1"/>
                </a:solidFill>
              </a:defRPr>
            </a:lvl7pPr>
            <a:lvl8pPr lvl="7" algn="ctr">
              <a:spcBef>
                <a:spcPts val="529"/>
              </a:spcBef>
              <a:spcAft>
                <a:spcPts val="0"/>
              </a:spcAft>
              <a:buClr>
                <a:schemeClr val="lt1"/>
              </a:buClr>
              <a:buSzPts val="2000"/>
              <a:buNone/>
              <a:defRPr>
                <a:solidFill>
                  <a:schemeClr val="lt1"/>
                </a:solidFill>
              </a:defRPr>
            </a:lvl8pPr>
            <a:lvl9pPr lvl="8" algn="ctr">
              <a:spcBef>
                <a:spcPts val="529"/>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338979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952" y="2700524"/>
            <a:ext cx="9143697" cy="809284"/>
          </a:xfrm>
        </p:spPr>
        <p:txBody>
          <a:bodyPr anchor="b"/>
          <a:lstStyle>
            <a:lvl1pPr algn="ctr">
              <a:defRPr sz="4465"/>
            </a:lvl1pPr>
          </a:lstStyle>
          <a:p>
            <a:r>
              <a:rPr lang="en-US"/>
              <a:t>Click to edit Master title style</a:t>
            </a:r>
          </a:p>
        </p:txBody>
      </p:sp>
      <p:sp>
        <p:nvSpPr>
          <p:cNvPr id="3" name="Subtitle 2"/>
          <p:cNvSpPr>
            <a:spLocks noGrp="1"/>
          </p:cNvSpPr>
          <p:nvPr>
            <p:ph type="subTitle" idx="1"/>
          </p:nvPr>
        </p:nvSpPr>
        <p:spPr>
          <a:xfrm>
            <a:off x="1523952" y="3601879"/>
            <a:ext cx="9143697" cy="1655690"/>
          </a:xfrm>
        </p:spPr>
        <p:txBody>
          <a:bodyPr/>
          <a:lstStyle>
            <a:lvl1pPr marL="0" indent="0" algn="ctr">
              <a:buNone/>
              <a:defRPr sz="1786"/>
            </a:lvl1pPr>
            <a:lvl2pPr marL="340243" indent="0" algn="ctr">
              <a:buNone/>
              <a:defRPr sz="1488"/>
            </a:lvl2pPr>
            <a:lvl3pPr marL="680488" indent="0" algn="ctr">
              <a:buNone/>
              <a:defRPr sz="1337"/>
            </a:lvl3pPr>
            <a:lvl4pPr marL="1020732" indent="0" algn="ctr">
              <a:buNone/>
              <a:defRPr sz="1190"/>
            </a:lvl4pPr>
            <a:lvl5pPr marL="1360974" indent="0" algn="ctr">
              <a:buNone/>
              <a:defRPr sz="1190"/>
            </a:lvl5pPr>
            <a:lvl6pPr marL="1700618" indent="0" algn="ctr">
              <a:buNone/>
              <a:defRPr sz="1190"/>
            </a:lvl6pPr>
            <a:lvl7pPr marL="2040861" indent="0" algn="ctr">
              <a:buNone/>
              <a:defRPr sz="1190"/>
            </a:lvl7pPr>
            <a:lvl8pPr marL="2381105" indent="0" algn="ctr">
              <a:buNone/>
              <a:defRPr sz="1190"/>
            </a:lvl8pPr>
            <a:lvl9pPr marL="2721349" indent="0" algn="ctr">
              <a:buNone/>
              <a:defRPr sz="119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4738"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5" name="Footer Placeholder 4"/>
          <p:cNvSpPr>
            <a:spLocks noGrp="1"/>
          </p:cNvSpPr>
          <p:nvPr>
            <p:ph type="ftr" sz="quarter" idx="11"/>
          </p:nvPr>
        </p:nvSpPr>
        <p:spPr/>
        <p:txBody>
          <a:bodyP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p:cNvSpPr>
            <a:spLocks noGrp="1"/>
          </p:cNvSpPr>
          <p:nvPr>
            <p:ph type="sldNum" sz="quarter" idx="12"/>
          </p:nvPr>
        </p:nvSpPr>
        <p:spPr/>
        <p:txBody>
          <a:bodyPr/>
          <a:lstStyle/>
          <a:p>
            <a:pPr marL="0" marR="0" lvl="0" indent="0" algn="r" defTabSz="604738" rtl="0" eaLnBrk="1" fontAlgn="auto" latinLnBrk="0" hangingPunct="1">
              <a:lnSpc>
                <a:spcPct val="100000"/>
              </a:lnSpc>
              <a:spcBef>
                <a:spcPts val="0"/>
              </a:spcBef>
              <a:spcAft>
                <a:spcPts val="0"/>
              </a:spcAft>
              <a:buClrTx/>
              <a:buSzTx/>
              <a:buFontTx/>
              <a:buNone/>
              <a:tabLst/>
              <a:defRPr/>
            </a:pPr>
            <a:fld id="{9B618960-8005-486C-9A75-10CB2AAC16F9}"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Tree>
    <p:extLst>
      <p:ext uri="{BB962C8B-B14F-4D97-AF65-F5344CB8AC3E}">
        <p14:creationId xmlns:p14="http://schemas.microsoft.com/office/powerpoint/2010/main" val="1398719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9080" y="206375"/>
            <a:ext cx="11210683" cy="592139"/>
          </a:xfrm>
        </p:spPr>
        <p:txBody>
          <a:bodyPr>
            <a:noAutofit/>
          </a:bodyPr>
          <a:lstStyle>
            <a:lvl1pPr algn="l">
              <a:defRPr sz="3174" b="1">
                <a:solidFill>
                  <a:srgbClr val="00345C"/>
                </a:solidFill>
              </a:defRPr>
            </a:lvl1pPr>
          </a:lstStyle>
          <a:p>
            <a:r>
              <a:rPr lang="en-US" dirty="0"/>
              <a:t>Click to edit Master title style</a:t>
            </a:r>
          </a:p>
        </p:txBody>
      </p:sp>
      <p:sp>
        <p:nvSpPr>
          <p:cNvPr id="3" name="Content Placeholder 2"/>
          <p:cNvSpPr>
            <a:spLocks noGrp="1"/>
          </p:cNvSpPr>
          <p:nvPr>
            <p:ph sz="half" idx="1"/>
          </p:nvPr>
        </p:nvSpPr>
        <p:spPr>
          <a:xfrm>
            <a:off x="359080" y="1600202"/>
            <a:ext cx="5622683" cy="4525963"/>
          </a:xfrm>
        </p:spPr>
        <p:txBody>
          <a:bodyPr>
            <a:noAutofit/>
          </a:bodyPr>
          <a:lstStyle>
            <a:lvl1pPr>
              <a:defRPr sz="2778">
                <a:solidFill>
                  <a:srgbClr val="00345C"/>
                </a:solidFill>
              </a:defRPr>
            </a:lvl1pPr>
            <a:lvl2pPr>
              <a:defRPr sz="2381">
                <a:solidFill>
                  <a:srgbClr val="00345C"/>
                </a:solidFill>
              </a:defRPr>
            </a:lvl2pPr>
            <a:lvl3pPr>
              <a:defRPr sz="1984">
                <a:solidFill>
                  <a:srgbClr val="00345C"/>
                </a:solidFill>
              </a:defRPr>
            </a:lvl3pPr>
            <a:lvl4pPr>
              <a:defRPr sz="1786">
                <a:solidFill>
                  <a:srgbClr val="00345C"/>
                </a:solidFill>
              </a:defRPr>
            </a:lvl4pPr>
            <a:lvl5pPr>
              <a:defRPr sz="1786">
                <a:solidFill>
                  <a:srgbClr val="00345C"/>
                </a:solidFill>
              </a:defRPr>
            </a:lvl5pPr>
            <a:lvl6pPr>
              <a:defRPr sz="1786"/>
            </a:lvl6pPr>
            <a:lvl7pPr>
              <a:defRPr sz="1786"/>
            </a:lvl7pPr>
            <a:lvl8pPr>
              <a:defRPr sz="1786"/>
            </a:lvl8pPr>
            <a:lvl9pPr>
              <a:defRPr sz="178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4963" y="1600202"/>
            <a:ext cx="5384800" cy="4525963"/>
          </a:xfrm>
        </p:spPr>
        <p:txBody>
          <a:bodyPr>
            <a:noAutofit/>
          </a:bodyPr>
          <a:lstStyle>
            <a:lvl1pPr>
              <a:defRPr sz="2778"/>
            </a:lvl1pPr>
            <a:lvl2pPr>
              <a:defRPr sz="2381"/>
            </a:lvl2pPr>
            <a:lvl3pPr>
              <a:defRPr sz="1984"/>
            </a:lvl3pPr>
            <a:lvl4pPr>
              <a:defRPr sz="1786"/>
            </a:lvl4pPr>
            <a:lvl5pPr>
              <a:defRPr sz="1786"/>
            </a:lvl5pPr>
            <a:lvl6pPr>
              <a:defRPr sz="1786"/>
            </a:lvl6pPr>
            <a:lvl7pPr>
              <a:defRPr sz="1786"/>
            </a:lvl7pPr>
            <a:lvl8pPr>
              <a:defRPr sz="1786"/>
            </a:lvl8pPr>
            <a:lvl9pPr>
              <a:defRPr sz="178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flipV="1">
            <a:off x="12637" y="1073058"/>
            <a:ext cx="12192000" cy="52631"/>
          </a:xfrm>
          <a:prstGeom prst="rect">
            <a:avLst/>
          </a:prstGeom>
          <a:solidFill>
            <a:srgbClr val="0034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6" name="Rectangle 15">
            <a:extLst>
              <a:ext uri="{FF2B5EF4-FFF2-40B4-BE49-F238E27FC236}">
                <a16:creationId xmlns:a16="http://schemas.microsoft.com/office/drawing/2014/main" id="{70DC05ED-4E39-D34A-8303-D2C4BF7702BC}"/>
              </a:ext>
            </a:extLst>
          </p:cNvPr>
          <p:cNvSpPr/>
          <p:nvPr userDrawn="1"/>
        </p:nvSpPr>
        <p:spPr>
          <a:xfrm>
            <a:off x="-30789" y="6388486"/>
            <a:ext cx="12263839" cy="477211"/>
          </a:xfrm>
          <a:prstGeom prst="rect">
            <a:avLst/>
          </a:prstGeom>
          <a:solidFill>
            <a:srgbClr val="0034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8" name="TextBox 17">
            <a:extLst>
              <a:ext uri="{FF2B5EF4-FFF2-40B4-BE49-F238E27FC236}">
                <a16:creationId xmlns:a16="http://schemas.microsoft.com/office/drawing/2014/main" id="{87B2DB00-56BB-A34F-81F3-9DDA4F4802B7}"/>
              </a:ext>
            </a:extLst>
          </p:cNvPr>
          <p:cNvSpPr txBox="1"/>
          <p:nvPr userDrawn="1"/>
        </p:nvSpPr>
        <p:spPr>
          <a:xfrm>
            <a:off x="8158619" y="6483464"/>
            <a:ext cx="3809067" cy="295915"/>
          </a:xfrm>
          <a:prstGeom prst="rect">
            <a:avLst/>
          </a:prstGeom>
          <a:noFill/>
        </p:spPr>
        <p:txBody>
          <a:bodyPr wrap="square" rtlCol="0">
            <a:spAutoFit/>
          </a:bodyPr>
          <a:lstStyle/>
          <a:p>
            <a:pPr marL="0" marR="0" lvl="0" indent="0" algn="r" defTabSz="604738" rtl="0" eaLnBrk="1" fontAlgn="auto" latinLnBrk="0" hangingPunct="1">
              <a:lnSpc>
                <a:spcPct val="100000"/>
              </a:lnSpc>
              <a:spcBef>
                <a:spcPts val="0"/>
              </a:spcBef>
              <a:spcAft>
                <a:spcPts val="0"/>
              </a:spcAft>
              <a:buClrTx/>
              <a:buSzTx/>
              <a:buFontTx/>
              <a:buNone/>
              <a:tabLst/>
              <a:defRPr/>
            </a:pPr>
            <a:r>
              <a:rPr kumimoji="0" lang="en-US" sz="1058" b="1" i="0" u="none" strike="noStrike" kern="1200" cap="none" spc="0" normalizeH="0" baseline="0" noProof="0" dirty="0">
                <a:ln>
                  <a:noFill/>
                </a:ln>
                <a:solidFill>
                  <a:srgbClr val="FFFFFF"/>
                </a:solidFill>
                <a:effectLst/>
                <a:uLnTx/>
                <a:uFillTx/>
                <a:latin typeface="Gill Sans MT"/>
                <a:ea typeface="+mn-ea"/>
                <a:cs typeface="+mn-cs"/>
              </a:rPr>
              <a:t>Grid-India</a:t>
            </a:r>
            <a:r>
              <a:rPr kumimoji="0" lang="en-US" sz="1058" b="0" i="0" u="none" strike="noStrike" kern="1200" cap="none" spc="0" normalizeH="0" baseline="0" noProof="0" dirty="0">
                <a:ln>
                  <a:noFill/>
                </a:ln>
                <a:solidFill>
                  <a:srgbClr val="FFFFFF"/>
                </a:solidFill>
                <a:effectLst/>
                <a:uLnTx/>
                <a:uFillTx/>
                <a:latin typeface="Gill Sans MT"/>
                <a:ea typeface="+mn-ea"/>
                <a:cs typeface="+mn-cs"/>
              </a:rPr>
              <a:t>  |    </a:t>
            </a:r>
            <a:fld id="{BFD71CF8-5198-8441-A7C0-DC22FD64CBE4}" type="slidenum">
              <a:rPr kumimoji="0" lang="en-US" sz="1323" b="1" i="0" u="none" strike="noStrike" kern="1200" cap="none" spc="0" normalizeH="0" baseline="0" noProof="0">
                <a:ln>
                  <a:noFill/>
                </a:ln>
                <a:solidFill>
                  <a:srgbClr val="92D050"/>
                </a:solidFill>
                <a:effectLst/>
                <a:uLnTx/>
                <a:uFillTx/>
                <a:latin typeface="Gill Sans MT"/>
                <a:ea typeface="+mn-ea"/>
                <a:cs typeface="+mn-cs"/>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1323" b="1" i="0" u="none" strike="noStrike" kern="1200" cap="none" spc="0" normalizeH="0" baseline="0" noProof="0" dirty="0">
              <a:ln>
                <a:noFill/>
              </a:ln>
              <a:solidFill>
                <a:srgbClr val="92D050"/>
              </a:solidFill>
              <a:effectLst/>
              <a:uLnTx/>
              <a:uFillTx/>
              <a:latin typeface="Gill Sans MT"/>
              <a:ea typeface="+mn-ea"/>
              <a:cs typeface="+mn-cs"/>
            </a:endParaRPr>
          </a:p>
        </p:txBody>
      </p:sp>
    </p:spTree>
    <p:extLst>
      <p:ext uri="{BB962C8B-B14F-4D97-AF65-F5344CB8AC3E}">
        <p14:creationId xmlns:p14="http://schemas.microsoft.com/office/powerpoint/2010/main" val="3046246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4738"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4" name="Footer Placeholder 3"/>
          <p:cNvSpPr>
            <a:spLocks noGrp="1"/>
          </p:cNvSpPr>
          <p:nvPr>
            <p:ph type="ftr" sz="quarter" idx="11"/>
          </p:nvPr>
        </p:nvSpPr>
        <p:spPr/>
        <p:txBody>
          <a:bodyP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p>
            <a:pPr marL="0" marR="0" lvl="0" indent="0" algn="r" defTabSz="604738"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Tree>
    <p:extLst>
      <p:ext uri="{BB962C8B-B14F-4D97-AF65-F5344CB8AC3E}">
        <p14:creationId xmlns:p14="http://schemas.microsoft.com/office/powerpoint/2010/main" val="4104402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639763"/>
          </a:xfrm>
          <a:prstGeom prst="rect">
            <a:avLst/>
          </a:prstGeom>
        </p:spPr>
        <p:txBody>
          <a:bodyPr>
            <a:normAutofit/>
          </a:bodyPr>
          <a:lstStyle>
            <a:lvl1pPr algn="l">
              <a:defRPr sz="32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0" y="1066801"/>
            <a:ext cx="10972800" cy="5059363"/>
          </a:xfrm>
          <a:prstGeom prst="rect">
            <a:avLst/>
          </a:prstGeo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3454400" y="6400800"/>
            <a:ext cx="7721600" cy="457200"/>
          </a:xfrm>
          <a:prstGeom prst="rect">
            <a:avLst/>
          </a:prstGeom>
        </p:spPr>
        <p:txBody>
          <a:bodyPr>
            <a:noAutofit/>
          </a:bodyPr>
          <a:lstStyle>
            <a:lvl1pPr>
              <a:buNone/>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endParaRPr lang="en-US" dirty="0"/>
          </a:p>
        </p:txBody>
      </p:sp>
      <p:sp>
        <p:nvSpPr>
          <p:cNvPr id="10" name="Text Placeholder 9"/>
          <p:cNvSpPr>
            <a:spLocks noGrp="1"/>
          </p:cNvSpPr>
          <p:nvPr>
            <p:ph type="body" sz="quarter" idx="11"/>
          </p:nvPr>
        </p:nvSpPr>
        <p:spPr>
          <a:xfrm>
            <a:off x="11785600" y="6400800"/>
            <a:ext cx="304800" cy="381000"/>
          </a:xfrm>
          <a:prstGeom prst="rect">
            <a:avLst/>
          </a:prstGeom>
        </p:spPr>
        <p:txBody>
          <a:bodyPr/>
          <a:lstStyle>
            <a:lvl1pPr>
              <a:buNone/>
              <a:defRPr sz="1200">
                <a:solidFill>
                  <a:schemeClr val="tx1">
                    <a:lumMod val="85000"/>
                    <a:lumOff val="1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352780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71" y="1535113"/>
            <a:ext cx="5389032"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1" y="2174875"/>
            <a:ext cx="5389032"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609600" y="6431641"/>
            <a:ext cx="2844800" cy="21454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A2EB12-45A8-4A08-B6C2-963EF9A9A56A}" type="datetimeFigureOut">
              <a:rPr kumimoji="0" lang="en-IN" sz="794" b="0" i="0" u="none" strike="noStrike" kern="1200" cap="none" spc="0" normalizeH="0" baseline="0" noProof="0" smtClean="0">
                <a:ln>
                  <a:noFill/>
                </a:ln>
                <a:solidFill>
                  <a:srgbClr val="6C6463"/>
                </a:solidFill>
                <a:effectLst/>
                <a:uLnTx/>
                <a:uFillTx/>
                <a:latin typeface="Gill Sans MT"/>
                <a:ea typeface="+mn-ea"/>
              </a:rPr>
              <a:pPr marL="0" marR="0" lvl="0" indent="0" algn="l" defTabSz="914400" rtl="0" eaLnBrk="1" fontAlgn="auto" latinLnBrk="0" hangingPunct="1">
                <a:lnSpc>
                  <a:spcPct val="100000"/>
                </a:lnSpc>
                <a:spcBef>
                  <a:spcPts val="0"/>
                </a:spcBef>
                <a:spcAft>
                  <a:spcPts val="0"/>
                </a:spcAft>
                <a:buClrTx/>
                <a:buSzTx/>
                <a:buFontTx/>
                <a:buNone/>
                <a:tabLst/>
                <a:defRPr/>
              </a:pPr>
              <a:t>02-01-2025</a:t>
            </a:fld>
            <a:endParaRPr kumimoji="0" lang="en-IN" sz="794" b="0" i="0" u="none" strike="noStrike" kern="1200" cap="none" spc="0" normalizeH="0" baseline="0" noProof="0">
              <a:ln>
                <a:noFill/>
              </a:ln>
              <a:solidFill>
                <a:srgbClr val="6C6463"/>
              </a:solidFill>
              <a:effectLst/>
              <a:uLnTx/>
              <a:uFillTx/>
              <a:latin typeface="Gill Sans MT"/>
              <a:ea typeface="+mn-ea"/>
            </a:endParaRPr>
          </a:p>
        </p:txBody>
      </p:sp>
      <p:sp>
        <p:nvSpPr>
          <p:cNvPr id="8" name="Footer Placeholder 7"/>
          <p:cNvSpPr>
            <a:spLocks noGrp="1"/>
          </p:cNvSpPr>
          <p:nvPr>
            <p:ph type="ftr" sz="quarter" idx="11"/>
          </p:nvPr>
        </p:nvSpPr>
        <p:spPr>
          <a:xfrm>
            <a:off x="4165603" y="6431641"/>
            <a:ext cx="3860800" cy="21454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794" b="0" i="0" u="none" strike="noStrike" kern="1200" cap="none" spc="0" normalizeH="0" baseline="0" noProof="0">
              <a:ln>
                <a:noFill/>
              </a:ln>
              <a:solidFill>
                <a:srgbClr val="6C6463"/>
              </a:solidFill>
              <a:effectLst/>
              <a:uLnTx/>
              <a:uFillTx/>
              <a:latin typeface="Gill Sans MT"/>
              <a:ea typeface="+mn-ea"/>
            </a:endParaRPr>
          </a:p>
        </p:txBody>
      </p:sp>
      <p:sp>
        <p:nvSpPr>
          <p:cNvPr id="9" name="Slide Number Placeholder 8"/>
          <p:cNvSpPr>
            <a:spLocks noGrp="1"/>
          </p:cNvSpPr>
          <p:nvPr>
            <p:ph type="sldNum" sz="quarter" idx="12"/>
          </p:nvPr>
        </p:nvSpPr>
        <p:spPr>
          <a:xfrm>
            <a:off x="8737600" y="6431641"/>
            <a:ext cx="2844800" cy="2145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27A8A-7667-4651-9181-400D3EC3956E}" type="slidenum">
              <a:rPr kumimoji="0" lang="en-IN" sz="794" b="0" i="0" u="none" strike="noStrike" kern="1200" cap="none" spc="0" normalizeH="0" baseline="0" noProof="0" smtClean="0">
                <a:ln>
                  <a:noFill/>
                </a:ln>
                <a:solidFill>
                  <a:srgbClr val="6C6463"/>
                </a:solidFill>
                <a:effectLst/>
                <a:uLnTx/>
                <a:uFillTx/>
                <a:latin typeface="Gill Sans MT"/>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794" b="0" i="0" u="none" strike="noStrike" kern="1200" cap="none" spc="0" normalizeH="0" baseline="0" noProof="0">
              <a:ln>
                <a:noFill/>
              </a:ln>
              <a:solidFill>
                <a:srgbClr val="6C6463"/>
              </a:solidFill>
              <a:effectLst/>
              <a:uLnTx/>
              <a:uFillTx/>
              <a:latin typeface="Gill Sans MT"/>
              <a:ea typeface="+mn-ea"/>
            </a:endParaRPr>
          </a:p>
        </p:txBody>
      </p:sp>
    </p:spTree>
    <p:extLst>
      <p:ext uri="{BB962C8B-B14F-4D97-AF65-F5344CB8AC3E}">
        <p14:creationId xmlns:p14="http://schemas.microsoft.com/office/powerpoint/2010/main" val="3143432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vl1pPr>
          </a:lstStyle>
          <a:p>
            <a:fld id="{33E8DD11-5C97-4346-BE74-14374E22F2AC}" type="datetime1">
              <a:rPr lang="en-IN" smtClean="0"/>
              <a:t>02-01-2025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E281064-9989-48BB-BE4B-F87BD6ADF5E5}" type="slidenum">
              <a:rPr lang="en-IN" smtClean="0"/>
              <a:t>‹#›</a:t>
            </a:fld>
            <a:endParaRPr lang="en-IN" dirty="0"/>
          </a:p>
        </p:txBody>
      </p:sp>
    </p:spTree>
    <p:extLst>
      <p:ext uri="{BB962C8B-B14F-4D97-AF65-F5344CB8AC3E}">
        <p14:creationId xmlns:p14="http://schemas.microsoft.com/office/powerpoint/2010/main" val="2839011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B4C5B0A-1C76-4A78-B3C3-6ED1C81469AB}" type="datetime1">
              <a:rPr lang="en-IN" smtClean="0"/>
              <a:t>02-01-2025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r>
              <a:rPr lang="en-IN"/>
              <a:t>Slide No</a:t>
            </a:r>
            <a:endParaRPr lang="en-IN" dirty="0"/>
          </a:p>
        </p:txBody>
      </p:sp>
    </p:spTree>
    <p:extLst>
      <p:ext uri="{BB962C8B-B14F-4D97-AF65-F5344CB8AC3E}">
        <p14:creationId xmlns:p14="http://schemas.microsoft.com/office/powerpoint/2010/main" val="7695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6086F9A-36CD-47E5-9E04-4C036809ECBD}" type="datetime1">
              <a:rPr lang="en-IN" smtClean="0"/>
              <a:t>02-01-2025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406144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5B3110D-AF65-43E9-99C9-181AD683661C}" type="datetime1">
              <a:rPr lang="en-IN" smtClean="0"/>
              <a:t>02-01-2025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76804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92F3F-3D23-4C15-8D0E-4FA93CDB08CA}" type="datetime1">
              <a:rPr lang="en-IN" smtClean="0"/>
              <a:t>02-01-2025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18713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82B166-CF71-43C4-AE0B-A483B98E91D0}" type="datetime1">
              <a:rPr lang="en-IN" smtClean="0"/>
              <a:t>02-01-2025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25770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A9D8B-37D2-416C-A0DF-BC79A057DD7E}" type="datetime1">
              <a:rPr lang="en-IN" smtClean="0"/>
              <a:t>02-01-2025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282AFF-83B1-4D9E-B0F9-5E2CCABDADC0}" type="slidenum">
              <a:rPr lang="en-IN" smtClean="0"/>
              <a:t>‹#›</a:t>
            </a:fld>
            <a:endParaRPr lang="en-IN"/>
          </a:p>
        </p:txBody>
      </p:sp>
    </p:spTree>
    <p:extLst>
      <p:ext uri="{BB962C8B-B14F-4D97-AF65-F5344CB8AC3E}">
        <p14:creationId xmlns:p14="http://schemas.microsoft.com/office/powerpoint/2010/main" val="48430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ags" Target="../tags/tag1.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40" Type="http://schemas.openxmlformats.org/officeDocument/2006/relationships/image" Target="../media/image2.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image" Target="../media/image3.png"/><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1A3F6-C754-4237-B974-05CC005ED925}" type="datetime1">
              <a:rPr lang="en-IN" smtClean="0"/>
              <a:t>02-01-2025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82AFF-83B1-4D9E-B0F9-5E2CCABDADC0}" type="slidenum">
              <a:rPr lang="en-IN" smtClean="0"/>
              <a:t>‹#›</a:t>
            </a:fld>
            <a:endParaRPr lang="en-IN"/>
          </a:p>
        </p:txBody>
      </p:sp>
    </p:spTree>
    <p:extLst>
      <p:ext uri="{BB962C8B-B14F-4D97-AF65-F5344CB8AC3E}">
        <p14:creationId xmlns:p14="http://schemas.microsoft.com/office/powerpoint/2010/main" val="4199067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alphaModFix amt="12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E4D3365-0E01-4293-8FC9-22FE13086172}"/>
              </a:ext>
            </a:extLst>
          </p:cNvPr>
          <p:cNvGraphicFramePr>
            <a:graphicFrameLocks noChangeAspect="1"/>
          </p:cNvGraphicFramePr>
          <p:nvPr userDrawn="1">
            <p:custDataLst>
              <p:tags r:id="rId39"/>
            </p:custDataLst>
          </p:nvPr>
        </p:nvGraphicFramePr>
        <p:xfrm>
          <a:off x="2118" y="2101"/>
          <a:ext cx="2117" cy="2100"/>
        </p:xfrm>
        <a:graphic>
          <a:graphicData uri="http://schemas.openxmlformats.org/presentationml/2006/ole">
            <mc:AlternateContent xmlns:mc="http://schemas.openxmlformats.org/markup-compatibility/2006">
              <mc:Choice xmlns:v="urn:schemas-microsoft-com:vml" Requires="v">
                <p:oleObj spid="_x0000_s1027" name="think-cell Slide" r:id="rId41" imgW="395" imgH="394" progId="">
                  <p:embed/>
                </p:oleObj>
              </mc:Choice>
              <mc:Fallback>
                <p:oleObj name="think-cell Slide" r:id="rId41" imgW="395" imgH="394" progId="">
                  <p:embed/>
                  <p:pic>
                    <p:nvPicPr>
                      <p:cNvPr id="8" name="Object 7" hidden="1">
                        <a:extLst>
                          <a:ext uri="{FF2B5EF4-FFF2-40B4-BE49-F238E27FC236}">
                            <a16:creationId xmlns:a16="http://schemas.microsoft.com/office/drawing/2014/main" id="{AE4D3365-0E01-4293-8FC9-22FE13086172}"/>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118" y="2101"/>
                        <a:ext cx="2117" cy="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pPr marL="0" marR="0" lvl="0" indent="0" algn="l" defTabSz="604738" rtl="0" eaLnBrk="1" fontAlgn="auto" latinLnBrk="0" hangingPunct="1">
              <a:lnSpc>
                <a:spcPct val="100000"/>
              </a:lnSpc>
              <a:spcBef>
                <a:spcPts val="0"/>
              </a:spcBef>
              <a:spcAft>
                <a:spcPts val="0"/>
              </a:spcAft>
              <a:buClrTx/>
              <a:buSzTx/>
              <a:buFontTx/>
              <a:buNone/>
              <a:tabLst/>
              <a:defRPr/>
            </a:pPr>
            <a:fld id="{7C017F59-29DA-6F48-B92A-5AD511CC2D63}" type="datetime1">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l" defTabSz="604738" rtl="0" eaLnBrk="1" fontAlgn="auto" latinLnBrk="0" hangingPunct="1">
                <a:lnSpc>
                  <a:spcPct val="100000"/>
                </a:lnSpc>
                <a:spcBef>
                  <a:spcPts val="0"/>
                </a:spcBef>
                <a:spcAft>
                  <a:spcPts val="0"/>
                </a:spcAft>
                <a:buClrTx/>
                <a:buSzTx/>
                <a:buFontTx/>
                <a:buNone/>
                <a:tabLst/>
                <a:defRPr/>
              </a:pPr>
              <a:t>1/2/2025</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pPr marL="0" marR="0" lvl="0" indent="0" algn="ctr" defTabSz="604738" rtl="0" eaLnBrk="1" fontAlgn="auto" latinLnBrk="0" hangingPunct="1">
              <a:lnSpc>
                <a:spcPct val="100000"/>
              </a:lnSpc>
              <a:spcBef>
                <a:spcPts val="0"/>
              </a:spcBef>
              <a:spcAft>
                <a:spcPts val="0"/>
              </a:spcAft>
              <a:buClrTx/>
              <a:buSzTx/>
              <a:buFontTx/>
              <a:buNone/>
              <a:tabLst/>
              <a:defRPr/>
            </a:pPr>
            <a:r>
              <a:rPr kumimoji="0" lang="en-US" sz="794" b="0" i="0" u="none" strike="noStrike" kern="1200" cap="none" spc="0" normalizeH="0" baseline="0" noProof="0">
                <a:ln>
                  <a:noFill/>
                </a:ln>
                <a:solidFill>
                  <a:srgbClr val="6C6463"/>
                </a:solidFill>
                <a:effectLst/>
                <a:uLnTx/>
                <a:uFillTx/>
                <a:latin typeface="Gill Sans MT"/>
                <a:ea typeface="+mn-ea"/>
              </a:rPr>
              <a:t>FOOTER GOES HERE</a:t>
            </a:r>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pPr marL="0" marR="0" lvl="0" indent="0" algn="r" defTabSz="604738" rtl="0" eaLnBrk="1" fontAlgn="auto" latinLnBrk="0" hangingPunct="1">
              <a:lnSpc>
                <a:spcPct val="100000"/>
              </a:lnSpc>
              <a:spcBef>
                <a:spcPts val="0"/>
              </a:spcBef>
              <a:spcAft>
                <a:spcPts val="0"/>
              </a:spcAft>
              <a:buClrTx/>
              <a:buSzTx/>
              <a:buFontTx/>
              <a:buNone/>
              <a:tabLst/>
              <a:defRPr/>
            </a:pPr>
            <a:fld id="{42782948-4DBE-204D-AB9E-B65E067054AE}" type="slidenum">
              <a:rPr kumimoji="0" lang="en-US" sz="794" b="0" i="0" u="none" strike="noStrike" kern="1200" cap="none" spc="0" normalizeH="0" baseline="0" noProof="0" smtClean="0">
                <a:ln>
                  <a:noFill/>
                </a:ln>
                <a:solidFill>
                  <a:srgbClr val="6C6463"/>
                </a:solidFill>
                <a:effectLst/>
                <a:uLnTx/>
                <a:uFillTx/>
                <a:latin typeface="Gill Sans MT"/>
                <a:ea typeface="+mn-ea"/>
              </a:rPr>
              <a:pPr marL="0" marR="0" lvl="0" indent="0" algn="r" defTabSz="604738" rtl="0" eaLnBrk="1" fontAlgn="auto" latinLnBrk="0" hangingPunct="1">
                <a:lnSpc>
                  <a:spcPct val="100000"/>
                </a:lnSpc>
                <a:spcBef>
                  <a:spcPts val="0"/>
                </a:spcBef>
                <a:spcAft>
                  <a:spcPts val="0"/>
                </a:spcAft>
                <a:buClrTx/>
                <a:buSzTx/>
                <a:buFontTx/>
                <a:buNone/>
                <a:tabLst/>
                <a:defRPr/>
              </a:pPr>
              <a:t>‹#›</a:t>
            </a:fld>
            <a:endParaRPr kumimoji="0" lang="en-US" sz="794" b="0" i="0" u="none" strike="noStrike" kern="1200" cap="none" spc="0" normalizeH="0" baseline="0" noProof="0">
              <a:ln>
                <a:noFill/>
              </a:ln>
              <a:solidFill>
                <a:srgbClr val="6C6463"/>
              </a:solidFill>
              <a:effectLst/>
              <a:uLnTx/>
              <a:uFillTx/>
              <a:latin typeface="Gill Sans MT"/>
              <a:ea typeface="+mn-ea"/>
            </a:endParaRPr>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4738" rtl="0" eaLnBrk="1" fontAlgn="auto" latinLnBrk="0" hangingPunct="1">
              <a:lnSpc>
                <a:spcPct val="100000"/>
              </a:lnSpc>
              <a:spcBef>
                <a:spcPts val="0"/>
              </a:spcBef>
              <a:spcAft>
                <a:spcPts val="0"/>
              </a:spcAft>
              <a:buClrTx/>
              <a:buSzTx/>
              <a:buFontTx/>
              <a:buNone/>
              <a:tabLst/>
              <a:defRPr/>
            </a:pPr>
            <a:endParaRPr kumimoji="0" lang="en-US" sz="2381" b="0" i="0" u="none" strike="noStrike" kern="1200" cap="none" spc="0" normalizeH="0" baseline="0" noProof="0">
              <a:ln>
                <a:noFill/>
              </a:ln>
              <a:solidFill>
                <a:srgbClr val="FFFFFF"/>
              </a:solidFill>
              <a:effectLst/>
              <a:uLnTx/>
              <a:uFillTx/>
              <a:latin typeface="Gill Sans MT"/>
              <a:ea typeface="+mn-ea"/>
              <a:cs typeface="Gill Sans MT"/>
            </a:endParaRPr>
          </a:p>
        </p:txBody>
      </p:sp>
      <p:pic>
        <p:nvPicPr>
          <p:cNvPr id="9" name="Picture 8"/>
          <p:cNvPicPr>
            <a:picLocks noChangeAspect="1"/>
          </p:cNvPicPr>
          <p:nvPr userDrawn="1"/>
        </p:nvPicPr>
        <p:blipFill>
          <a:blip r:embed="rId43"/>
          <a:stretch>
            <a:fillRect/>
          </a:stretch>
        </p:blipFill>
        <p:spPr>
          <a:xfrm>
            <a:off x="10214043" y="173764"/>
            <a:ext cx="1774757" cy="585640"/>
          </a:xfrm>
          <a:prstGeom prst="rect">
            <a:avLst/>
          </a:prstGeom>
        </p:spPr>
      </p:pic>
    </p:spTree>
    <p:extLst>
      <p:ext uri="{BB962C8B-B14F-4D97-AF65-F5344CB8AC3E}">
        <p14:creationId xmlns:p14="http://schemas.microsoft.com/office/powerpoint/2010/main" val="4206049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4" r:id="rId30"/>
    <p:sldLayoutId id="2147483705" r:id="rId31"/>
    <p:sldLayoutId id="2147483706" r:id="rId32"/>
    <p:sldLayoutId id="2147483707" r:id="rId33"/>
    <p:sldLayoutId id="2147483708" r:id="rId34"/>
    <p:sldLayoutId id="2147483709" r:id="rId35"/>
    <p:sldLayoutId id="2147483672" r:id="rId36"/>
  </p:sldLayoutIdLst>
  <p:hf hdr="0"/>
  <p:txStyles>
    <p:titleStyle>
      <a:lvl1pPr algn="l" defTabSz="604738" rtl="0" eaLnBrk="1" latinLnBrk="0" hangingPunct="1">
        <a:spcBef>
          <a:spcPct val="0"/>
        </a:spcBef>
        <a:buNone/>
        <a:defRPr sz="3174" b="0" i="0" kern="1200">
          <a:solidFill>
            <a:srgbClr val="BA0C2F"/>
          </a:solidFill>
          <a:latin typeface="Gill Sans MT"/>
          <a:ea typeface="+mj-ea"/>
          <a:cs typeface="Gill Sans MT"/>
        </a:defRPr>
      </a:lvl1pPr>
    </p:titleStyle>
    <p:bodyStyle>
      <a:lvl1pPr marL="304470" indent="-304470" algn="l" defTabSz="604738" rtl="0" eaLnBrk="1" latinLnBrk="0" hangingPunct="1">
        <a:spcBef>
          <a:spcPts val="0"/>
        </a:spcBef>
        <a:spcAft>
          <a:spcPts val="1058"/>
        </a:spcAft>
        <a:buFont typeface="Arial"/>
        <a:buChar char="•"/>
        <a:defRPr sz="2116" b="0" i="0" kern="1200">
          <a:solidFill>
            <a:srgbClr val="6C6463"/>
          </a:solidFill>
          <a:latin typeface="Gill Sans MT"/>
          <a:ea typeface="+mn-ea"/>
          <a:cs typeface="Gill Sans MT"/>
        </a:defRPr>
      </a:lvl1pPr>
      <a:lvl2pPr marL="905009" indent="-304470" algn="l" defTabSz="604738" rtl="0" eaLnBrk="1" latinLnBrk="0" hangingPunct="1">
        <a:spcBef>
          <a:spcPts val="0"/>
        </a:spcBef>
        <a:spcAft>
          <a:spcPts val="1058"/>
        </a:spcAft>
        <a:buFont typeface="Arial"/>
        <a:buChar char="–"/>
        <a:defRPr sz="2116" b="0" i="0" kern="1200">
          <a:solidFill>
            <a:srgbClr val="6C6463"/>
          </a:solidFill>
          <a:latin typeface="Gill Sans MT"/>
          <a:ea typeface="+mn-ea"/>
          <a:cs typeface="Gill Sans MT"/>
        </a:defRPr>
      </a:lvl2pPr>
      <a:lvl3pPr marL="1209477" indent="-304470" algn="l" defTabSz="604738" rtl="0" eaLnBrk="1" latinLnBrk="0" hangingPunct="1">
        <a:spcBef>
          <a:spcPct val="20000"/>
        </a:spcBef>
        <a:buFont typeface="Arial"/>
        <a:buChar char="•"/>
        <a:defRPr sz="2381" b="0" i="0" kern="1200">
          <a:solidFill>
            <a:srgbClr val="6C6463"/>
          </a:solidFill>
          <a:latin typeface="Gill Sans MT"/>
          <a:ea typeface="+mn-ea"/>
          <a:cs typeface="Gill Sans MT"/>
        </a:defRPr>
      </a:lvl3pPr>
      <a:lvl4pPr marL="1516046" indent="-306569" algn="l" defTabSz="604738" rtl="0" eaLnBrk="1" latinLnBrk="0" hangingPunct="1">
        <a:spcBef>
          <a:spcPct val="20000"/>
        </a:spcBef>
        <a:buFont typeface="Arial"/>
        <a:buChar char="–"/>
        <a:defRPr sz="2116" b="0" i="0" kern="1200">
          <a:solidFill>
            <a:srgbClr val="6C6463"/>
          </a:solidFill>
          <a:latin typeface="Gill Sans MT"/>
          <a:ea typeface="+mn-ea"/>
          <a:cs typeface="Gill Sans MT"/>
        </a:defRPr>
      </a:lvl4pPr>
      <a:lvl5pPr marL="1660932" indent="-304470" algn="l" defTabSz="604738" rtl="0" eaLnBrk="1" latinLnBrk="0" hangingPunct="1">
        <a:spcBef>
          <a:spcPct val="20000"/>
        </a:spcBef>
        <a:buFont typeface="Arial"/>
        <a:buChar char="»"/>
        <a:defRPr sz="1852" b="0" i="0" kern="1200">
          <a:solidFill>
            <a:srgbClr val="6C6463"/>
          </a:solidFill>
          <a:latin typeface="Gill Sans MT"/>
          <a:ea typeface="+mn-ea"/>
          <a:cs typeface="Gill Sans MT"/>
        </a:defRPr>
      </a:lvl5pPr>
      <a:lvl6pPr marL="3326061" indent="-302369" algn="l" defTabSz="604738" rtl="0" eaLnBrk="1" latinLnBrk="0" hangingPunct="1">
        <a:spcBef>
          <a:spcPct val="20000"/>
        </a:spcBef>
        <a:buFont typeface="Arial"/>
        <a:buChar char="•"/>
        <a:defRPr sz="2645" kern="1200">
          <a:solidFill>
            <a:schemeClr val="tx1"/>
          </a:solidFill>
          <a:latin typeface="+mn-lt"/>
          <a:ea typeface="+mn-ea"/>
          <a:cs typeface="+mn-cs"/>
        </a:defRPr>
      </a:lvl6pPr>
      <a:lvl7pPr marL="3930800" indent="-302369" algn="l" defTabSz="604738" rtl="0" eaLnBrk="1" latinLnBrk="0" hangingPunct="1">
        <a:spcBef>
          <a:spcPct val="20000"/>
        </a:spcBef>
        <a:buFont typeface="Arial"/>
        <a:buChar char="•"/>
        <a:defRPr sz="2645" kern="1200">
          <a:solidFill>
            <a:schemeClr val="tx1"/>
          </a:solidFill>
          <a:latin typeface="+mn-lt"/>
          <a:ea typeface="+mn-ea"/>
          <a:cs typeface="+mn-cs"/>
        </a:defRPr>
      </a:lvl7pPr>
      <a:lvl8pPr marL="4535538" indent="-302369" algn="l" defTabSz="604738" rtl="0" eaLnBrk="1" latinLnBrk="0" hangingPunct="1">
        <a:spcBef>
          <a:spcPct val="20000"/>
        </a:spcBef>
        <a:buFont typeface="Arial"/>
        <a:buChar char="•"/>
        <a:defRPr sz="2645" kern="1200">
          <a:solidFill>
            <a:schemeClr val="tx1"/>
          </a:solidFill>
          <a:latin typeface="+mn-lt"/>
          <a:ea typeface="+mn-ea"/>
          <a:cs typeface="+mn-cs"/>
        </a:defRPr>
      </a:lvl8pPr>
      <a:lvl9pPr marL="5140277" indent="-302369" algn="l" defTabSz="604738" rtl="0" eaLnBrk="1" latinLnBrk="0" hangingPunct="1">
        <a:spcBef>
          <a:spcPct val="20000"/>
        </a:spcBef>
        <a:buFont typeface="Arial"/>
        <a:buChar char="•"/>
        <a:defRPr sz="2645" kern="1200">
          <a:solidFill>
            <a:schemeClr val="tx1"/>
          </a:solidFill>
          <a:latin typeface="+mn-lt"/>
          <a:ea typeface="+mn-ea"/>
          <a:cs typeface="+mn-cs"/>
        </a:defRPr>
      </a:lvl9pPr>
    </p:bodyStyle>
    <p:otherStyle>
      <a:defPPr>
        <a:defRPr lang="en-US"/>
      </a:defPPr>
      <a:lvl1pPr marL="0" algn="l" defTabSz="604738" rtl="0" eaLnBrk="1" latinLnBrk="0" hangingPunct="1">
        <a:defRPr sz="2381" kern="1200">
          <a:solidFill>
            <a:schemeClr val="tx1"/>
          </a:solidFill>
          <a:latin typeface="+mn-lt"/>
          <a:ea typeface="+mn-ea"/>
          <a:cs typeface="+mn-cs"/>
        </a:defRPr>
      </a:lvl1pPr>
      <a:lvl2pPr marL="604738" algn="l" defTabSz="604738" rtl="0" eaLnBrk="1" latinLnBrk="0" hangingPunct="1">
        <a:defRPr sz="2381" kern="1200">
          <a:solidFill>
            <a:schemeClr val="tx1"/>
          </a:solidFill>
          <a:latin typeface="+mn-lt"/>
          <a:ea typeface="+mn-ea"/>
          <a:cs typeface="+mn-cs"/>
        </a:defRPr>
      </a:lvl2pPr>
      <a:lvl3pPr marL="1209477" algn="l" defTabSz="604738" rtl="0" eaLnBrk="1" latinLnBrk="0" hangingPunct="1">
        <a:defRPr sz="2381" kern="1200">
          <a:solidFill>
            <a:schemeClr val="tx1"/>
          </a:solidFill>
          <a:latin typeface="+mn-lt"/>
          <a:ea typeface="+mn-ea"/>
          <a:cs typeface="+mn-cs"/>
        </a:defRPr>
      </a:lvl3pPr>
      <a:lvl4pPr marL="1814215" algn="l" defTabSz="604738" rtl="0" eaLnBrk="1" latinLnBrk="0" hangingPunct="1">
        <a:defRPr sz="2381" kern="1200">
          <a:solidFill>
            <a:schemeClr val="tx1"/>
          </a:solidFill>
          <a:latin typeface="+mn-lt"/>
          <a:ea typeface="+mn-ea"/>
          <a:cs typeface="+mn-cs"/>
        </a:defRPr>
      </a:lvl4pPr>
      <a:lvl5pPr marL="2418954" algn="l" defTabSz="604738" rtl="0" eaLnBrk="1" latinLnBrk="0" hangingPunct="1">
        <a:defRPr sz="2381" kern="1200">
          <a:solidFill>
            <a:schemeClr val="tx1"/>
          </a:solidFill>
          <a:latin typeface="+mn-lt"/>
          <a:ea typeface="+mn-ea"/>
          <a:cs typeface="+mn-cs"/>
        </a:defRPr>
      </a:lvl5pPr>
      <a:lvl6pPr marL="3023692" algn="l" defTabSz="604738" rtl="0" eaLnBrk="1" latinLnBrk="0" hangingPunct="1">
        <a:defRPr sz="2381" kern="1200">
          <a:solidFill>
            <a:schemeClr val="tx1"/>
          </a:solidFill>
          <a:latin typeface="+mn-lt"/>
          <a:ea typeface="+mn-ea"/>
          <a:cs typeface="+mn-cs"/>
        </a:defRPr>
      </a:lvl6pPr>
      <a:lvl7pPr marL="3628431" algn="l" defTabSz="604738" rtl="0" eaLnBrk="1" latinLnBrk="0" hangingPunct="1">
        <a:defRPr sz="2381" kern="1200">
          <a:solidFill>
            <a:schemeClr val="tx1"/>
          </a:solidFill>
          <a:latin typeface="+mn-lt"/>
          <a:ea typeface="+mn-ea"/>
          <a:cs typeface="+mn-cs"/>
        </a:defRPr>
      </a:lvl7pPr>
      <a:lvl8pPr marL="4233169" algn="l" defTabSz="604738" rtl="0" eaLnBrk="1" latinLnBrk="0" hangingPunct="1">
        <a:defRPr sz="2381" kern="1200">
          <a:solidFill>
            <a:schemeClr val="tx1"/>
          </a:solidFill>
          <a:latin typeface="+mn-lt"/>
          <a:ea typeface="+mn-ea"/>
          <a:cs typeface="+mn-cs"/>
        </a:defRPr>
      </a:lvl8pPr>
      <a:lvl9pPr marL="4837908" algn="l" defTabSz="604738" rtl="0" eaLnBrk="1" latinLnBrk="0" hangingPunct="1">
        <a:defRPr sz="238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33">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6.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6.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5972" y="2391528"/>
            <a:ext cx="10712918" cy="1600438"/>
          </a:xfrm>
          <a:prstGeom prst="rect">
            <a:avLst/>
          </a:prstGeom>
        </p:spPr>
        <p:txBody>
          <a:bodyPr wrap="square">
            <a:spAutoFit/>
          </a:bodyPr>
          <a:lstStyle/>
          <a:p>
            <a:pPr algn="ctr">
              <a:lnSpc>
                <a:spcPct val="150000"/>
              </a:lnSpc>
            </a:pPr>
            <a:r>
              <a:rPr lang="en-IN" sz="2800" b="1" kern="100" dirty="0">
                <a:latin typeface="Segoe UI" panose="020B0502040204020203" pitchFamily="34" charset="0"/>
                <a:ea typeface="Calibri" panose="020F0502020204030204" pitchFamily="34" charset="0"/>
              </a:rPr>
              <a:t>Suggestions on </a:t>
            </a:r>
          </a:p>
          <a:p>
            <a:pPr algn="ctr"/>
            <a:r>
              <a:rPr lang="en-IN" sz="2800" b="1" kern="100" dirty="0">
                <a:latin typeface="Segoe UI" panose="020B0502040204020203" pitchFamily="34" charset="0"/>
                <a:ea typeface="Calibri" panose="020F0502020204030204" pitchFamily="34" charset="0"/>
              </a:rPr>
              <a:t>Draft CERC </a:t>
            </a:r>
            <a:r>
              <a:rPr lang="en-US" sz="2800" b="1" dirty="0">
                <a:solidFill>
                  <a:srgbClr val="000000"/>
                </a:solidFill>
                <a:latin typeface="Segoe UI" panose="020B0502040204020203" pitchFamily="34" charset="0"/>
              </a:rPr>
              <a:t>(Sharing of Inter-State Transmission Charges and Losses) (Fourth Amendment) Regulations, 2024</a:t>
            </a:r>
            <a:r>
              <a:rPr lang="en-IN" sz="2800" b="1" kern="100" dirty="0">
                <a:latin typeface="Segoe UI" panose="020B0502040204020203" pitchFamily="34" charset="0"/>
                <a:ea typeface="Calibri" panose="020F0502020204030204" pitchFamily="34" charset="0"/>
              </a:rPr>
              <a:t> </a:t>
            </a:r>
            <a:endParaRPr lang="en-IN" sz="2800" dirty="0"/>
          </a:p>
        </p:txBody>
      </p:sp>
      <p:sp>
        <p:nvSpPr>
          <p:cNvPr id="6" name="Google Shape;97;p1">
            <a:extLst>
              <a:ext uri="{FF2B5EF4-FFF2-40B4-BE49-F238E27FC236}">
                <a16:creationId xmlns:a16="http://schemas.microsoft.com/office/drawing/2014/main" id="{83C48651-F783-48DA-8F1F-96C39B75BA5A}"/>
              </a:ext>
            </a:extLst>
          </p:cNvPr>
          <p:cNvSpPr/>
          <p:nvPr/>
        </p:nvSpPr>
        <p:spPr>
          <a:xfrm>
            <a:off x="4178204" y="4990762"/>
            <a:ext cx="383559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accent2"/>
                </a:solidFill>
                <a:latin typeface="Calibri body"/>
                <a:ea typeface="Century Gothic"/>
                <a:cs typeface="Century Gothic"/>
                <a:sym typeface="Century Gothic"/>
              </a:rPr>
              <a:t>Public Hearing</a:t>
            </a:r>
          </a:p>
          <a:p>
            <a:pPr marL="0" marR="0" lvl="0" indent="0" algn="ctr" rtl="0">
              <a:spcBef>
                <a:spcPts val="0"/>
              </a:spcBef>
              <a:spcAft>
                <a:spcPts val="0"/>
              </a:spcAft>
              <a:buNone/>
            </a:pPr>
            <a:r>
              <a:rPr lang="en-US" sz="2400" b="1" dirty="0">
                <a:solidFill>
                  <a:schemeClr val="accent2"/>
                </a:solidFill>
                <a:latin typeface="Calibri body"/>
                <a:ea typeface="Century Gothic"/>
                <a:cs typeface="Century Gothic"/>
                <a:sym typeface="Century Gothic"/>
              </a:rPr>
              <a:t>3</a:t>
            </a:r>
            <a:r>
              <a:rPr lang="en-US" sz="2400" b="1" baseline="30000" dirty="0">
                <a:solidFill>
                  <a:schemeClr val="accent2"/>
                </a:solidFill>
                <a:latin typeface="Calibri body"/>
                <a:ea typeface="Century Gothic"/>
                <a:cs typeface="Century Gothic"/>
                <a:sym typeface="Century Gothic"/>
              </a:rPr>
              <a:t>rd</a:t>
            </a:r>
            <a:r>
              <a:rPr lang="en-US" sz="2400" b="1" i="0" u="none" strike="noStrike" cap="none" dirty="0">
                <a:solidFill>
                  <a:schemeClr val="accent2"/>
                </a:solidFill>
                <a:latin typeface="Calibri body"/>
                <a:ea typeface="Century Gothic"/>
                <a:cs typeface="Century Gothic"/>
                <a:sym typeface="Century Gothic"/>
              </a:rPr>
              <a:t> </a:t>
            </a:r>
            <a:r>
              <a:rPr lang="en-US" sz="2400" b="1" dirty="0">
                <a:solidFill>
                  <a:schemeClr val="accent2"/>
                </a:solidFill>
                <a:latin typeface="Calibri body"/>
                <a:ea typeface="Century Gothic"/>
                <a:cs typeface="Century Gothic"/>
                <a:sym typeface="Century Gothic"/>
              </a:rPr>
              <a:t>Jan</a:t>
            </a:r>
            <a:r>
              <a:rPr lang="en-US" sz="2400" b="1" i="0" u="none" strike="noStrike" cap="none" dirty="0">
                <a:solidFill>
                  <a:schemeClr val="accent2"/>
                </a:solidFill>
                <a:latin typeface="Calibri body"/>
                <a:ea typeface="Century Gothic"/>
                <a:cs typeface="Century Gothic"/>
                <a:sym typeface="Century Gothic"/>
              </a:rPr>
              <a:t> 2025</a:t>
            </a:r>
            <a:endParaRPr sz="2400" dirty="0">
              <a:solidFill>
                <a:schemeClr val="accent2"/>
              </a:solidFill>
              <a:latin typeface="Calibri body"/>
              <a:ea typeface="Century Gothic"/>
              <a:cs typeface="Century Gothic"/>
              <a:sym typeface="Century Gothic"/>
            </a:endParaRPr>
          </a:p>
        </p:txBody>
      </p:sp>
      <p:sp>
        <p:nvSpPr>
          <p:cNvPr id="2" name="Slide Number Placeholder 1"/>
          <p:cNvSpPr>
            <a:spLocks noGrp="1"/>
          </p:cNvSpPr>
          <p:nvPr>
            <p:ph type="sldNum" sz="quarter" idx="12"/>
          </p:nvPr>
        </p:nvSpPr>
        <p:spPr/>
        <p:txBody>
          <a:bodyPr/>
          <a:lstStyle/>
          <a:p>
            <a:fld id="{4E281064-9989-48BB-BE4B-F87BD6ADF5E5}" type="slidenum">
              <a:rPr lang="en-IN" smtClean="0"/>
              <a:t>1</a:t>
            </a:fld>
            <a:endParaRPr lang="en-IN"/>
          </a:p>
        </p:txBody>
      </p:sp>
      <p:sp>
        <p:nvSpPr>
          <p:cNvPr id="3" name="Google Shape;97;p1">
            <a:extLst>
              <a:ext uri="{FF2B5EF4-FFF2-40B4-BE49-F238E27FC236}">
                <a16:creationId xmlns:a16="http://schemas.microsoft.com/office/drawing/2014/main" id="{8423C940-3209-762C-5B3C-BB97654792E2}"/>
              </a:ext>
            </a:extLst>
          </p:cNvPr>
          <p:cNvSpPr/>
          <p:nvPr/>
        </p:nvSpPr>
        <p:spPr>
          <a:xfrm>
            <a:off x="3751647" y="4136055"/>
            <a:ext cx="468870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002060"/>
                </a:solidFill>
                <a:latin typeface="Calibri body"/>
                <a:ea typeface="Century Gothic"/>
                <a:cs typeface="Century Gothic"/>
                <a:sym typeface="Century Gothic"/>
              </a:rPr>
              <a:t>Grid Corporation of India Limited</a:t>
            </a:r>
            <a:endParaRPr sz="2400" dirty="0">
              <a:solidFill>
                <a:srgbClr val="002060"/>
              </a:solidFill>
              <a:latin typeface="Calibri body"/>
              <a:ea typeface="Century Gothic"/>
              <a:cs typeface="Century Gothic"/>
              <a:sym typeface="Century Gothic"/>
            </a:endParaRPr>
          </a:p>
        </p:txBody>
      </p:sp>
    </p:spTree>
    <p:extLst>
      <p:ext uri="{BB962C8B-B14F-4D97-AF65-F5344CB8AC3E}">
        <p14:creationId xmlns:p14="http://schemas.microsoft.com/office/powerpoint/2010/main" val="219331642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10" y="844975"/>
            <a:ext cx="11733237" cy="5923160"/>
          </a:xfrm>
          <a:prstGeom prst="rect">
            <a:avLst/>
          </a:prstGeom>
          <a:noFill/>
        </p:spPr>
        <p:txBody>
          <a:bodyPr wrap="square" rtlCol="0">
            <a:spAutoFit/>
          </a:bodyPr>
          <a:lstStyle/>
          <a:p>
            <a:pPr lvl="1" algn="just"/>
            <a:endParaRPr lang="en-US" sz="2000" dirty="0">
              <a:latin typeface="Segoe UI" panose="020B0502040204020203" pitchFamily="34" charset="0"/>
              <a:cs typeface="Segoe UI" panose="020B0502040204020203" pitchFamily="34" charset="0"/>
            </a:endParaRPr>
          </a:p>
          <a:p>
            <a:pPr marL="800100" lvl="1" indent="-342900" algn="just">
              <a:lnSpc>
                <a:spcPct val="150000"/>
              </a:lnSpc>
              <a:buFont typeface="Arial" panose="020B0604020202020204" pitchFamily="34" charset="0"/>
              <a:buChar char="•"/>
            </a:pPr>
            <a:r>
              <a:rPr lang="en-US" sz="2200" dirty="0">
                <a:latin typeface="Segoe UI" panose="020B0502040204020203" pitchFamily="34" charset="0"/>
                <a:cs typeface="Segoe UI" panose="020B0502040204020203" pitchFamily="34" charset="0"/>
              </a:rPr>
              <a:t>Draft Regulation explicates the </a:t>
            </a:r>
            <a:r>
              <a:rPr lang="en-US" sz="2200" b="1" dirty="0">
                <a:latin typeface="Segoe UI" panose="020B0502040204020203" pitchFamily="34" charset="0"/>
                <a:cs typeface="Segoe UI" panose="020B0502040204020203" pitchFamily="34" charset="0"/>
              </a:rPr>
              <a:t>computation of transmission deviation</a:t>
            </a:r>
            <a:r>
              <a:rPr lang="en-US" sz="2200" dirty="0">
                <a:latin typeface="Segoe UI" panose="020B0502040204020203" pitchFamily="34" charset="0"/>
                <a:cs typeface="Segoe UI" panose="020B0502040204020203" pitchFamily="34" charset="0"/>
              </a:rPr>
              <a:t> for a </a:t>
            </a:r>
            <a:r>
              <a:rPr lang="en-US" sz="2200" b="1" dirty="0">
                <a:latin typeface="Segoe UI" panose="020B0502040204020203" pitchFamily="34" charset="0"/>
                <a:cs typeface="Segoe UI" panose="020B0502040204020203" pitchFamily="34" charset="0"/>
              </a:rPr>
              <a:t>Generating Station having dual connectivity </a:t>
            </a:r>
            <a:r>
              <a:rPr lang="en-US" sz="2200" dirty="0">
                <a:latin typeface="Segoe UI" panose="020B0502040204020203" pitchFamily="34" charset="0"/>
                <a:cs typeface="Segoe UI" panose="020B0502040204020203" pitchFamily="34" charset="0"/>
              </a:rPr>
              <a:t>to both inter-State transmission system and intra-State transmission system</a:t>
            </a:r>
          </a:p>
          <a:p>
            <a:pPr marL="800100" lvl="1" indent="-342900" algn="just">
              <a:lnSpc>
                <a:spcPct val="150000"/>
              </a:lnSpc>
              <a:buFont typeface="Arial" panose="020B0604020202020204" pitchFamily="34" charset="0"/>
              <a:buChar char="•"/>
            </a:pPr>
            <a:r>
              <a:rPr lang="en-US" sz="2200" dirty="0">
                <a:latin typeface="Segoe UI" panose="020B0502040204020203" pitchFamily="34" charset="0"/>
                <a:cs typeface="Segoe UI" panose="020B0502040204020203" pitchFamily="34" charset="0"/>
              </a:rPr>
              <a:t>The data for quantum of </a:t>
            </a:r>
            <a:r>
              <a:rPr lang="en-US" sz="2200" b="1" dirty="0">
                <a:latin typeface="Segoe UI" panose="020B0502040204020203" pitchFamily="34" charset="0"/>
                <a:cs typeface="Segoe UI" panose="020B0502040204020203" pitchFamily="34" charset="0"/>
              </a:rPr>
              <a:t>connectivity with STU system </a:t>
            </a:r>
            <a:r>
              <a:rPr lang="en-US" sz="2200" dirty="0">
                <a:latin typeface="Segoe UI" panose="020B0502040204020203" pitchFamily="34" charset="0"/>
                <a:cs typeface="Segoe UI" panose="020B0502040204020203" pitchFamily="34" charset="0"/>
              </a:rPr>
              <a:t>is </a:t>
            </a:r>
            <a:r>
              <a:rPr lang="en-US" sz="2200" b="1" dirty="0">
                <a:latin typeface="Segoe UI" panose="020B0502040204020203" pitchFamily="34" charset="0"/>
                <a:cs typeface="Segoe UI" panose="020B0502040204020203" pitchFamily="34" charset="0"/>
              </a:rPr>
              <a:t>available with respective SLDCs</a:t>
            </a:r>
            <a:r>
              <a:rPr lang="en-US" sz="2200" dirty="0">
                <a:latin typeface="Segoe UI" panose="020B0502040204020203" pitchFamily="34" charset="0"/>
                <a:cs typeface="Segoe UI" panose="020B0502040204020203" pitchFamily="34" charset="0"/>
              </a:rPr>
              <a:t>. </a:t>
            </a:r>
          </a:p>
          <a:p>
            <a:pPr marL="800100" lvl="1" indent="-342900" algn="just">
              <a:lnSpc>
                <a:spcPct val="150000"/>
              </a:lnSpc>
              <a:buFont typeface="Arial" panose="020B0604020202020204" pitchFamily="34" charset="0"/>
              <a:buChar char="•"/>
            </a:pPr>
            <a:r>
              <a:rPr lang="en-US" sz="2200" dirty="0">
                <a:latin typeface="Segoe UI" panose="020B0502040204020203" pitchFamily="34" charset="0"/>
                <a:cs typeface="Segoe UI" panose="020B0502040204020203" pitchFamily="34" charset="0"/>
              </a:rPr>
              <a:t>Therefore, it is proposed to add a provision requiring the SLDC’s to share this  connectivity data with NLDC and CTUIL within one week of publication of these Regulations.</a:t>
            </a:r>
          </a:p>
          <a:p>
            <a:pPr lvl="1" algn="just">
              <a:lnSpc>
                <a:spcPct val="150000"/>
              </a:lnSpc>
            </a:pPr>
            <a:r>
              <a:rPr lang="en-US" sz="2200" b="1" dirty="0">
                <a:solidFill>
                  <a:srgbClr val="002060"/>
                </a:solidFill>
                <a:latin typeface="Segoe UI" panose="020B0502040204020203" pitchFamily="34" charset="0"/>
                <a:cs typeface="Segoe UI" panose="020B0502040204020203" pitchFamily="34" charset="0"/>
              </a:rPr>
              <a:t>Further in case of any changes in STU connectivity or grant of such new connectivity at STU level, the information shall be communicated to NLDC and CTUIL within 1 week.</a:t>
            </a:r>
            <a:endParaRPr lang="en-US" sz="2200" b="1"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4E281064-9989-48BB-BE4B-F87BD6ADF5E5}" type="slidenum">
              <a:rPr lang="en-IN" smtClean="0"/>
              <a:t>2</a:t>
            </a:fld>
            <a:endParaRPr lang="en-IN"/>
          </a:p>
        </p:txBody>
      </p:sp>
      <p:sp>
        <p:nvSpPr>
          <p:cNvPr id="6" name="Rectangle 5"/>
          <p:cNvSpPr/>
          <p:nvPr/>
        </p:nvSpPr>
        <p:spPr>
          <a:xfrm>
            <a:off x="267425" y="240287"/>
            <a:ext cx="10167720" cy="523220"/>
          </a:xfrm>
          <a:prstGeom prst="rect">
            <a:avLst/>
          </a:prstGeom>
        </p:spPr>
        <p:txBody>
          <a:bodyPr wrap="none">
            <a:spAutoFit/>
          </a:bodyPr>
          <a:lstStyle/>
          <a:p>
            <a:pPr marL="342900" indent="-342900" algn="just">
              <a:buAutoNum type="arabicPeriod"/>
            </a:pPr>
            <a:r>
              <a:rPr lang="en-US" sz="2800" b="1" dirty="0">
                <a:solidFill>
                  <a:schemeClr val="accent2"/>
                </a:solidFill>
                <a:latin typeface="Segoe UI" panose="020B0502040204020203" pitchFamily="34" charset="0"/>
                <a:cs typeface="Segoe UI" panose="020B0502040204020203" pitchFamily="34" charset="0"/>
              </a:rPr>
              <a:t> Computation of RTDA for Dual connectivity: </a:t>
            </a:r>
            <a:r>
              <a:rPr lang="en-US" sz="2800" b="1" dirty="0">
                <a:solidFill>
                  <a:schemeClr val="tx2">
                    <a:lumMod val="50000"/>
                  </a:schemeClr>
                </a:solidFill>
                <a:latin typeface="Segoe UI" panose="020B0502040204020203" pitchFamily="34" charset="0"/>
                <a:cs typeface="Segoe UI" panose="020B0502040204020203" pitchFamily="34" charset="0"/>
              </a:rPr>
              <a:t>(Clause 3.1)</a:t>
            </a:r>
            <a:endParaRPr lang="en-US" b="1" dirty="0">
              <a:solidFill>
                <a:schemeClr val="tx2">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2248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226244" y="1338041"/>
            <a:ext cx="11362573" cy="5107552"/>
          </a:xfrm>
          <a:prstGeom prst="rect">
            <a:avLst/>
          </a:prstGeom>
          <a:noFill/>
        </p:spPr>
        <p:txBody>
          <a:bodyPr wrap="square" rtlCol="0">
            <a:spAutoFit/>
          </a:bodyPr>
          <a:lstStyle/>
          <a:p>
            <a:pPr marL="914400" lvl="1" indent="-457200" algn="just">
              <a:lnSpc>
                <a:spcPct val="150000"/>
              </a:lnSpc>
              <a:buFont typeface="Arial" panose="020B0604020202020204" pitchFamily="34" charset="0"/>
              <a:buChar char="•"/>
            </a:pPr>
            <a:r>
              <a:rPr lang="en-US" sz="2200" dirty="0">
                <a:latin typeface="Segoe UI" panose="020B0502040204020203" pitchFamily="34" charset="0"/>
                <a:cs typeface="Segoe UI" panose="020B0502040204020203" pitchFamily="34" charset="0"/>
              </a:rPr>
              <a:t>Several contracts, with </a:t>
            </a:r>
            <a:r>
              <a:rPr lang="en-US" sz="2200" b="1" dirty="0">
                <a:latin typeface="Segoe UI" panose="020B0502040204020203" pitchFamily="34" charset="0"/>
                <a:cs typeface="Segoe UI" panose="020B0502040204020203" pitchFamily="34" charset="0"/>
              </a:rPr>
              <a:t>different contract issuance dates are awarded for construction of a hydroelectric project</a:t>
            </a:r>
            <a:r>
              <a:rPr lang="en-US" sz="2200" dirty="0">
                <a:latin typeface="Segoe UI" panose="020B0502040204020203" pitchFamily="34" charset="0"/>
                <a:cs typeface="Segoe UI" panose="020B0502040204020203" pitchFamily="34" charset="0"/>
              </a:rPr>
              <a:t>. </a:t>
            </a:r>
          </a:p>
          <a:p>
            <a:pPr marL="914400" lvl="1" indent="-457200" algn="just">
              <a:lnSpc>
                <a:spcPct val="150000"/>
              </a:lnSpc>
              <a:buFont typeface="Arial" panose="020B0604020202020204" pitchFamily="34" charset="0"/>
              <a:buChar char="•"/>
            </a:pPr>
            <a:r>
              <a:rPr lang="en-US" sz="2200" dirty="0">
                <a:latin typeface="Segoe UI" panose="020B0502040204020203" pitchFamily="34" charset="0"/>
                <a:cs typeface="Segoe UI" panose="020B0502040204020203" pitchFamily="34" charset="0"/>
              </a:rPr>
              <a:t>The date of award of contract for Hydro ESS has implication on computation of waiver. </a:t>
            </a:r>
          </a:p>
          <a:p>
            <a:pPr marL="914400" lvl="1" indent="-457200" algn="just">
              <a:lnSpc>
                <a:spcPct val="150000"/>
              </a:lnSpc>
              <a:buFont typeface="Arial" panose="020B0604020202020204" pitchFamily="34" charset="0"/>
              <a:buChar char="•"/>
            </a:pPr>
            <a:r>
              <a:rPr lang="en-US" sz="2200" dirty="0">
                <a:latin typeface="Segoe UI" panose="020B0502040204020203" pitchFamily="34" charset="0"/>
                <a:cs typeface="Segoe UI" panose="020B0502040204020203" pitchFamily="34" charset="0"/>
              </a:rPr>
              <a:t>Hence, </a:t>
            </a:r>
            <a:r>
              <a:rPr lang="en-US" sz="2200" b="1" dirty="0">
                <a:latin typeface="Segoe UI" panose="020B0502040204020203" pitchFamily="34" charset="0"/>
                <a:cs typeface="Segoe UI" panose="020B0502040204020203" pitchFamily="34" charset="0"/>
              </a:rPr>
              <a:t>to avoid any ambiguity</a:t>
            </a:r>
            <a:r>
              <a:rPr lang="en-US" sz="2200" dirty="0">
                <a:latin typeface="Segoe UI" panose="020B0502040204020203" pitchFamily="34" charset="0"/>
                <a:cs typeface="Segoe UI" panose="020B0502040204020203" pitchFamily="34" charset="0"/>
              </a:rPr>
              <a:t>, it is proposed to </a:t>
            </a:r>
            <a:r>
              <a:rPr lang="en-US" sz="2200" b="1" dirty="0">
                <a:latin typeface="Segoe UI" panose="020B0502040204020203" pitchFamily="34" charset="0"/>
                <a:cs typeface="Segoe UI" panose="020B0502040204020203" pitchFamily="34" charset="0"/>
              </a:rPr>
              <a:t>consider the date of acceptance of Engineering, Procurement, and Construction (EPC) contract and the submission of the Contract Performance guarantee (CPG) as the date of award </a:t>
            </a:r>
            <a:r>
              <a:rPr lang="en-US" sz="2200" dirty="0">
                <a:latin typeface="Segoe UI" panose="020B0502040204020203" pitchFamily="34" charset="0"/>
                <a:cs typeface="Segoe UI" panose="020B0502040204020203" pitchFamily="34" charset="0"/>
              </a:rPr>
              <a:t>for calculation of transmission charge waiver</a:t>
            </a:r>
            <a:r>
              <a:rPr lang="en-US" sz="2200" b="1" dirty="0">
                <a:latin typeface="Segoe UI" panose="020B0502040204020203" pitchFamily="34" charset="0"/>
                <a:cs typeface="Segoe UI" panose="020B0502040204020203" pitchFamily="34" charset="0"/>
              </a:rPr>
              <a:t>. </a:t>
            </a:r>
          </a:p>
          <a:p>
            <a:pPr marL="914400" lvl="1" indent="-457200" algn="just">
              <a:lnSpc>
                <a:spcPct val="150000"/>
              </a:lnSpc>
              <a:buFont typeface="Arial" panose="020B0604020202020204" pitchFamily="34" charset="0"/>
              <a:buChar char="•"/>
            </a:pPr>
            <a:r>
              <a:rPr lang="en-US" sz="2200" b="1" dirty="0">
                <a:latin typeface="Segoe UI" panose="020B0502040204020203" pitchFamily="34" charset="0"/>
                <a:cs typeface="Segoe UI" panose="020B0502040204020203" pitchFamily="34" charset="0"/>
              </a:rPr>
              <a:t>This will ensure the seriousness on the part of ESS</a:t>
            </a:r>
            <a:endParaRPr lang="en-IN" sz="2200" b="1" dirty="0">
              <a:latin typeface="Segoe UI" panose="020B0502040204020203" pitchFamily="34" charset="0"/>
              <a:cs typeface="Segoe UI" panose="020B0502040204020203" pitchFamily="34" charset="0"/>
            </a:endParaRPr>
          </a:p>
          <a:p>
            <a:pPr lvl="1" algn="just">
              <a:lnSpc>
                <a:spcPct val="150000"/>
              </a:lnSpc>
            </a:pPr>
            <a:endParaRPr lang="en-US" sz="2200" b="1"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4E281064-9989-48BB-BE4B-F87BD6ADF5E5}" type="slidenum">
              <a:rPr lang="en-IN" smtClean="0"/>
              <a:t>3</a:t>
            </a:fld>
            <a:endParaRPr lang="en-IN"/>
          </a:p>
        </p:txBody>
      </p:sp>
      <p:sp>
        <p:nvSpPr>
          <p:cNvPr id="6" name="Rectangle 5"/>
          <p:cNvSpPr/>
          <p:nvPr/>
        </p:nvSpPr>
        <p:spPr>
          <a:xfrm>
            <a:off x="301657" y="275507"/>
            <a:ext cx="9794450" cy="954107"/>
          </a:xfrm>
          <a:prstGeom prst="rect">
            <a:avLst/>
          </a:prstGeom>
        </p:spPr>
        <p:txBody>
          <a:bodyPr wrap="square">
            <a:spAutoFit/>
          </a:bodyPr>
          <a:lstStyle/>
          <a:p>
            <a:pPr marL="457200" lvl="0" indent="-457200" algn="just">
              <a:buFont typeface="+mj-lt"/>
              <a:buAutoNum type="arabicPeriod" startAt="2"/>
            </a:pPr>
            <a:r>
              <a:rPr lang="en-US" sz="2800" b="1" dirty="0">
                <a:solidFill>
                  <a:schemeClr val="accent2"/>
                </a:solidFill>
                <a:latin typeface="Segoe UI" panose="020B0502040204020203" pitchFamily="34" charset="0"/>
                <a:cs typeface="Segoe UI" panose="020B0502040204020203" pitchFamily="34" charset="0"/>
              </a:rPr>
              <a:t>Date for considering Transmission waiver for Hydro PSP ESS </a:t>
            </a:r>
            <a:r>
              <a:rPr lang="en-US" sz="2800" b="1" dirty="0">
                <a:latin typeface="Segoe UI" panose="020B0502040204020203" pitchFamily="34" charset="0"/>
                <a:cs typeface="Segoe UI" panose="020B0502040204020203" pitchFamily="34" charset="0"/>
              </a:rPr>
              <a:t>(Clause 4.3) </a:t>
            </a:r>
            <a:r>
              <a:rPr lang="en-US" sz="2800" b="1" dirty="0">
                <a:solidFill>
                  <a:schemeClr val="accent2"/>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5882916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66964" y="1224533"/>
            <a:ext cx="10911562" cy="5452775"/>
          </a:xfrm>
          <a:noFill/>
        </p:spPr>
        <p:txBody>
          <a:bodyPr wrap="square" rtlCol="0">
            <a:spAutoFit/>
          </a:bodyPr>
          <a:lstStyle/>
          <a:p>
            <a:pPr algn="just" defTabSz="914400">
              <a:lnSpc>
                <a:spcPct val="150000"/>
              </a:lnSpc>
              <a:buFont typeface="Arial" panose="020B0604020202020204" pitchFamily="34" charset="0"/>
              <a:buChar char="•"/>
            </a:pPr>
            <a:r>
              <a:rPr lang="en-US" sz="2200" dirty="0">
                <a:solidFill>
                  <a:schemeClr val="accent4">
                    <a:lumMod val="95000"/>
                    <a:lumOff val="5000"/>
                  </a:schemeClr>
                </a:solidFill>
                <a:latin typeface="Segoe UI" panose="020B0502040204020203" pitchFamily="34" charset="0"/>
                <a:cs typeface="Segoe UI" panose="020B0502040204020203" pitchFamily="34" charset="0"/>
              </a:rPr>
              <a:t>The computation to ascertain whether the </a:t>
            </a:r>
            <a:r>
              <a:rPr lang="en-US" sz="2200" b="1" dirty="0">
                <a:solidFill>
                  <a:schemeClr val="accent4">
                    <a:lumMod val="95000"/>
                    <a:lumOff val="5000"/>
                  </a:schemeClr>
                </a:solidFill>
                <a:latin typeface="Segoe UI" panose="020B0502040204020203" pitchFamily="34" charset="0"/>
                <a:cs typeface="Segoe UI" panose="020B0502040204020203" pitchFamily="34" charset="0"/>
              </a:rPr>
              <a:t>ESS has met 51% of its annual electricity requirement</a:t>
            </a:r>
            <a:r>
              <a:rPr lang="en-US" sz="2200" dirty="0">
                <a:solidFill>
                  <a:schemeClr val="accent4">
                    <a:lumMod val="95000"/>
                    <a:lumOff val="5000"/>
                  </a:schemeClr>
                </a:solidFill>
                <a:latin typeface="Segoe UI" panose="020B0502040204020203" pitchFamily="34" charset="0"/>
                <a:cs typeface="Segoe UI" panose="020B0502040204020203" pitchFamily="34" charset="0"/>
              </a:rPr>
              <a:t> for pumping of water or charging of battery with electricity generated from REGS or RHGS based on wind or solar source is a </a:t>
            </a:r>
            <a:r>
              <a:rPr lang="en-US" sz="2200" b="1" dirty="0">
                <a:solidFill>
                  <a:schemeClr val="accent4">
                    <a:lumMod val="95000"/>
                    <a:lumOff val="5000"/>
                  </a:schemeClr>
                </a:solidFill>
                <a:latin typeface="Segoe UI" panose="020B0502040204020203" pitchFamily="34" charset="0"/>
                <a:cs typeface="Segoe UI" panose="020B0502040204020203" pitchFamily="34" charset="0"/>
              </a:rPr>
              <a:t>post facto activity </a:t>
            </a:r>
            <a:r>
              <a:rPr lang="en-US" sz="2200" dirty="0">
                <a:solidFill>
                  <a:schemeClr val="accent4">
                    <a:lumMod val="95000"/>
                    <a:lumOff val="5000"/>
                  </a:schemeClr>
                </a:solidFill>
                <a:latin typeface="Segoe UI" panose="020B0502040204020203" pitchFamily="34" charset="0"/>
                <a:cs typeface="Segoe UI" panose="020B0502040204020203" pitchFamily="34" charset="0"/>
              </a:rPr>
              <a:t>after completion of the period (1-year).</a:t>
            </a:r>
          </a:p>
          <a:p>
            <a:pPr algn="just" defTabSz="914400">
              <a:lnSpc>
                <a:spcPct val="150000"/>
              </a:lnSpc>
              <a:buFont typeface="Arial" panose="020B0604020202020204" pitchFamily="34" charset="0"/>
              <a:buChar char="•"/>
            </a:pPr>
            <a:r>
              <a:rPr lang="en-US" sz="2200" dirty="0">
                <a:solidFill>
                  <a:schemeClr val="accent4">
                    <a:lumMod val="95000"/>
                    <a:lumOff val="5000"/>
                  </a:schemeClr>
                </a:solidFill>
                <a:latin typeface="Segoe UI" panose="020B0502040204020203" pitchFamily="34" charset="0"/>
                <a:cs typeface="Segoe UI" panose="020B0502040204020203" pitchFamily="34" charset="0"/>
              </a:rPr>
              <a:t>The waiver of transmission changes for Green Ammonia and Green Hydrogen is </a:t>
            </a:r>
            <a:r>
              <a:rPr lang="en-US" sz="2200" b="1" dirty="0">
                <a:solidFill>
                  <a:schemeClr val="accent4">
                    <a:lumMod val="95000"/>
                    <a:lumOff val="5000"/>
                  </a:schemeClr>
                </a:solidFill>
                <a:latin typeface="Segoe UI" panose="020B0502040204020203" pitchFamily="34" charset="0"/>
                <a:cs typeface="Segoe UI" panose="020B0502040204020203" pitchFamily="34" charset="0"/>
              </a:rPr>
              <a:t>calculated on a monthly basis</a:t>
            </a:r>
            <a:r>
              <a:rPr lang="en-US" sz="2200" dirty="0">
                <a:solidFill>
                  <a:schemeClr val="accent4">
                    <a:lumMod val="95000"/>
                    <a:lumOff val="5000"/>
                  </a:schemeClr>
                </a:solidFill>
                <a:latin typeface="Segoe UI" panose="020B0502040204020203" pitchFamily="34" charset="0"/>
                <a:cs typeface="Segoe UI" panose="020B0502040204020203" pitchFamily="34" charset="0"/>
              </a:rPr>
              <a:t>. </a:t>
            </a:r>
          </a:p>
          <a:p>
            <a:pPr algn="just" defTabSz="914400">
              <a:lnSpc>
                <a:spcPct val="150000"/>
              </a:lnSpc>
              <a:buFont typeface="Arial" panose="020B0604020202020204" pitchFamily="34" charset="0"/>
              <a:buChar char="•"/>
            </a:pPr>
            <a:r>
              <a:rPr lang="en-US" sz="2200" dirty="0">
                <a:solidFill>
                  <a:schemeClr val="accent4">
                    <a:lumMod val="95000"/>
                    <a:lumOff val="5000"/>
                  </a:schemeClr>
                </a:solidFill>
                <a:latin typeface="Segoe UI" panose="020B0502040204020203" pitchFamily="34" charset="0"/>
                <a:cs typeface="Segoe UI" panose="020B0502040204020203" pitchFamily="34" charset="0"/>
              </a:rPr>
              <a:t>Hence, without having the information, whether the ESS has met above stated 51% criterion, </a:t>
            </a:r>
            <a:r>
              <a:rPr lang="en-US" sz="2200" b="1" dirty="0">
                <a:solidFill>
                  <a:schemeClr val="accent4">
                    <a:lumMod val="95000"/>
                    <a:lumOff val="5000"/>
                  </a:schemeClr>
                </a:solidFill>
                <a:latin typeface="Segoe UI" panose="020B0502040204020203" pitchFamily="34" charset="0"/>
                <a:cs typeface="Segoe UI" panose="020B0502040204020203" pitchFamily="34" charset="0"/>
              </a:rPr>
              <a:t>upfront transmission waiver may be given </a:t>
            </a:r>
            <a:r>
              <a:rPr lang="en-US" sz="2200" dirty="0">
                <a:solidFill>
                  <a:schemeClr val="accent4">
                    <a:lumMod val="95000"/>
                    <a:lumOff val="5000"/>
                  </a:schemeClr>
                </a:solidFill>
                <a:latin typeface="Segoe UI" panose="020B0502040204020203" pitchFamily="34" charset="0"/>
                <a:cs typeface="Segoe UI" panose="020B0502040204020203" pitchFamily="34" charset="0"/>
              </a:rPr>
              <a:t>to the Green Ammonia and Green Hydrogen plants</a:t>
            </a:r>
            <a:r>
              <a:rPr lang="en-US" sz="2200" b="1" dirty="0">
                <a:solidFill>
                  <a:schemeClr val="accent4">
                    <a:lumMod val="95000"/>
                    <a:lumOff val="5000"/>
                  </a:schemeClr>
                </a:solidFill>
                <a:latin typeface="Segoe UI" panose="020B0502040204020203" pitchFamily="34" charset="0"/>
                <a:cs typeface="Segoe UI" panose="020B0502040204020203" pitchFamily="34" charset="0"/>
              </a:rPr>
              <a:t> based on self-declaration </a:t>
            </a:r>
            <a:r>
              <a:rPr lang="en-US" sz="2200" dirty="0">
                <a:solidFill>
                  <a:schemeClr val="tx1"/>
                </a:solidFill>
                <a:latin typeface="Segoe UI" panose="020B0502040204020203" pitchFamily="34" charset="0"/>
                <a:cs typeface="Segoe UI" panose="020B0502040204020203" pitchFamily="34" charset="0"/>
              </a:rPr>
              <a:t>with provision for post facto reconciliation.</a:t>
            </a:r>
            <a:endParaRPr lang="en-IN" sz="2200" dirty="0">
              <a:solidFill>
                <a:schemeClr val="tx1"/>
              </a:solidFill>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4E281064-9989-48BB-BE4B-F87BD6ADF5E5}" type="slidenum">
              <a:rPr lang="en-IN" smtClean="0"/>
              <a:t>4</a:t>
            </a:fld>
            <a:endParaRPr lang="en-IN"/>
          </a:p>
        </p:txBody>
      </p:sp>
      <p:sp>
        <p:nvSpPr>
          <p:cNvPr id="6" name="Rectangle 5"/>
          <p:cNvSpPr/>
          <p:nvPr/>
        </p:nvSpPr>
        <p:spPr>
          <a:xfrm>
            <a:off x="273376" y="256654"/>
            <a:ext cx="9794450" cy="954107"/>
          </a:xfrm>
          <a:prstGeom prst="rect">
            <a:avLst/>
          </a:prstGeom>
        </p:spPr>
        <p:txBody>
          <a:bodyPr wrap="square">
            <a:spAutoFit/>
          </a:bodyPr>
          <a:lstStyle/>
          <a:p>
            <a:pPr marL="514350" lvl="0" indent="-514350" algn="just">
              <a:buFont typeface="+mj-lt"/>
              <a:buAutoNum type="arabicPeriod" startAt="3"/>
            </a:pPr>
            <a:r>
              <a:rPr lang="en-US" sz="2800" b="1" dirty="0">
                <a:solidFill>
                  <a:schemeClr val="accent2"/>
                </a:solidFill>
                <a:latin typeface="Segoe UI" panose="020B0502040204020203" pitchFamily="34" charset="0"/>
                <a:cs typeface="Segoe UI" panose="020B0502040204020203" pitchFamily="34" charset="0"/>
              </a:rPr>
              <a:t>Waiver of Transmission Charges for green Ammonia and Green Hydrogen </a:t>
            </a:r>
            <a:r>
              <a:rPr lang="en-US" sz="2800" b="1" dirty="0">
                <a:latin typeface="Segoe UI" panose="020B0502040204020203" pitchFamily="34" charset="0"/>
                <a:cs typeface="Segoe UI" panose="020B0502040204020203" pitchFamily="34" charset="0"/>
              </a:rPr>
              <a:t>(Clause 4.6) </a:t>
            </a:r>
            <a:r>
              <a:rPr lang="en-US" sz="2800" b="1" dirty="0">
                <a:solidFill>
                  <a:schemeClr val="accent2"/>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21175619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03200" y="1210761"/>
            <a:ext cx="11715424" cy="5552856"/>
          </a:xfrm>
        </p:spPr>
        <p:txBody>
          <a:bodyPr>
            <a:normAutofit fontScale="92500"/>
          </a:bodyPr>
          <a:lstStyle/>
          <a:p>
            <a:pPr algn="just">
              <a:lnSpc>
                <a:spcPct val="150000"/>
              </a:lnSpc>
              <a:buFont typeface="Arial" panose="020B0604020202020204" pitchFamily="34" charset="0"/>
              <a:buChar char="•"/>
            </a:pPr>
            <a:r>
              <a:rPr lang="en-US" sz="2200" dirty="0">
                <a:solidFill>
                  <a:schemeClr val="tx1"/>
                </a:solidFill>
                <a:latin typeface="Segoe UI" panose="020B0502040204020203" pitchFamily="34" charset="0"/>
                <a:cs typeface="Segoe UI" panose="020B0502040204020203" pitchFamily="34" charset="0"/>
              </a:rPr>
              <a:t>In case, the ESS has not able to meet 51% of its annual electricity requirement for pumping of water or charging of battery with electricity generated from REGS or RHGS based on wind or solar source, </a:t>
            </a:r>
            <a:r>
              <a:rPr lang="en-US" sz="2200" b="1" dirty="0">
                <a:solidFill>
                  <a:schemeClr val="tx1"/>
                </a:solidFill>
                <a:latin typeface="Segoe UI" panose="020B0502040204020203" pitchFamily="34" charset="0"/>
                <a:cs typeface="Segoe UI" panose="020B0502040204020203" pitchFamily="34" charset="0"/>
              </a:rPr>
              <a:t>the waiver which was extended to the Green Ammonia and Green Hydrogen plants has to be withdrawn. </a:t>
            </a:r>
          </a:p>
          <a:p>
            <a:pPr algn="just">
              <a:lnSpc>
                <a:spcPct val="150000"/>
              </a:lnSpc>
              <a:buFont typeface="Arial" panose="020B0604020202020204" pitchFamily="34" charset="0"/>
              <a:buChar char="•"/>
            </a:pPr>
            <a:r>
              <a:rPr lang="en-US" sz="2200" dirty="0">
                <a:solidFill>
                  <a:schemeClr val="tx1"/>
                </a:solidFill>
                <a:latin typeface="Segoe UI" panose="020B0502040204020203" pitchFamily="34" charset="0"/>
                <a:cs typeface="Segoe UI" panose="020B0502040204020203" pitchFamily="34" charset="0"/>
              </a:rPr>
              <a:t>Subsequently, the </a:t>
            </a:r>
            <a:r>
              <a:rPr lang="en-US" sz="2200" b="1" dirty="0">
                <a:solidFill>
                  <a:schemeClr val="tx1"/>
                </a:solidFill>
                <a:latin typeface="Segoe UI" panose="020B0502040204020203" pitchFamily="34" charset="0"/>
                <a:cs typeface="Segoe UI" panose="020B0502040204020203" pitchFamily="34" charset="0"/>
              </a:rPr>
              <a:t>monthly transmission waiver </a:t>
            </a:r>
            <a:r>
              <a:rPr lang="en-US" sz="2200" dirty="0">
                <a:solidFill>
                  <a:schemeClr val="tx1"/>
                </a:solidFill>
                <a:latin typeface="Segoe UI" panose="020B0502040204020203" pitchFamily="34" charset="0"/>
                <a:cs typeface="Segoe UI" panose="020B0502040204020203" pitchFamily="34" charset="0"/>
              </a:rPr>
              <a:t>calculation to be </a:t>
            </a:r>
            <a:r>
              <a:rPr lang="en-US" sz="2200" b="1" dirty="0">
                <a:solidFill>
                  <a:schemeClr val="tx1"/>
                </a:solidFill>
                <a:latin typeface="Segoe UI" panose="020B0502040204020203" pitchFamily="34" charset="0"/>
                <a:cs typeface="Segoe UI" panose="020B0502040204020203" pitchFamily="34" charset="0"/>
              </a:rPr>
              <a:t>recalculated for GNA and TGNA transactions. </a:t>
            </a:r>
          </a:p>
          <a:p>
            <a:pPr algn="just">
              <a:lnSpc>
                <a:spcPct val="150000"/>
              </a:lnSpc>
              <a:buFont typeface="Arial" panose="020B0604020202020204" pitchFamily="34" charset="0"/>
              <a:buChar char="•"/>
            </a:pPr>
            <a:r>
              <a:rPr lang="en-US" sz="2200" dirty="0">
                <a:solidFill>
                  <a:schemeClr val="tx1"/>
                </a:solidFill>
                <a:latin typeface="Segoe UI" panose="020B0502040204020203" pitchFamily="34" charset="0"/>
                <a:cs typeface="Segoe UI" panose="020B0502040204020203" pitchFamily="34" charset="0"/>
              </a:rPr>
              <a:t>In such case of GNA and TGNA transactions, through supplementary billing, the charges </a:t>
            </a:r>
            <a:r>
              <a:rPr lang="en-US" sz="2200" b="1" dirty="0">
                <a:solidFill>
                  <a:schemeClr val="tx1"/>
                </a:solidFill>
                <a:latin typeface="Segoe UI" panose="020B0502040204020203" pitchFamily="34" charset="0"/>
                <a:cs typeface="Segoe UI" panose="020B0502040204020203" pitchFamily="34" charset="0"/>
              </a:rPr>
              <a:t>(alongside interest or penalty as fixed by Commission) are to be recovered </a:t>
            </a:r>
            <a:r>
              <a:rPr lang="en-US" sz="2200" dirty="0">
                <a:solidFill>
                  <a:schemeClr val="tx1"/>
                </a:solidFill>
                <a:latin typeface="Segoe UI" panose="020B0502040204020203" pitchFamily="34" charset="0"/>
                <a:cs typeface="Segoe UI" panose="020B0502040204020203" pitchFamily="34" charset="0"/>
              </a:rPr>
              <a:t>from the Green Ammonia and Green Hydrogen plants by CTUIL. </a:t>
            </a:r>
          </a:p>
          <a:p>
            <a:pPr algn="just">
              <a:lnSpc>
                <a:spcPct val="150000"/>
              </a:lnSpc>
              <a:buFont typeface="Arial" panose="020B0604020202020204" pitchFamily="34" charset="0"/>
              <a:buChar char="•"/>
            </a:pPr>
            <a:r>
              <a:rPr lang="en-US" sz="2200" b="1" dirty="0">
                <a:solidFill>
                  <a:schemeClr val="tx1"/>
                </a:solidFill>
                <a:latin typeface="Segoe UI" panose="020B0502040204020203" pitchFamily="34" charset="0"/>
                <a:cs typeface="Segoe UI" panose="020B0502040204020203" pitchFamily="34" charset="0"/>
              </a:rPr>
              <a:t>However, to enable this necessary amendment needs to be introduced in Sharing Regulations 2020.</a:t>
            </a:r>
            <a:endParaRPr lang="en-IN" sz="2200" b="1" dirty="0">
              <a:solidFill>
                <a:schemeClr val="tx1"/>
              </a:solidFill>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p:txBody>
          <a:bodyPr/>
          <a:lstStyle/>
          <a:p>
            <a:fld id="{4E281064-9989-48BB-BE4B-F87BD6ADF5E5}" type="slidenum">
              <a:rPr lang="en-IN" smtClean="0"/>
              <a:t>5</a:t>
            </a:fld>
            <a:endParaRPr lang="en-IN"/>
          </a:p>
        </p:txBody>
      </p:sp>
      <p:sp>
        <p:nvSpPr>
          <p:cNvPr id="3" name="Rectangle 2">
            <a:extLst>
              <a:ext uri="{FF2B5EF4-FFF2-40B4-BE49-F238E27FC236}">
                <a16:creationId xmlns:a16="http://schemas.microsoft.com/office/drawing/2014/main" id="{231C9FB5-4FC1-359D-C2E9-97F42506D286}"/>
              </a:ext>
            </a:extLst>
          </p:cNvPr>
          <p:cNvSpPr/>
          <p:nvPr/>
        </p:nvSpPr>
        <p:spPr>
          <a:xfrm>
            <a:off x="273376" y="256654"/>
            <a:ext cx="9794450" cy="954107"/>
          </a:xfrm>
          <a:prstGeom prst="rect">
            <a:avLst/>
          </a:prstGeom>
        </p:spPr>
        <p:txBody>
          <a:bodyPr wrap="square">
            <a:spAutoFit/>
          </a:bodyPr>
          <a:lstStyle/>
          <a:p>
            <a:pPr marL="514350" lvl="0" indent="-514350" algn="just">
              <a:buFont typeface="+mj-lt"/>
              <a:buAutoNum type="arabicPeriod" startAt="3"/>
            </a:pPr>
            <a:r>
              <a:rPr lang="en-US" sz="2800" b="1" dirty="0">
                <a:solidFill>
                  <a:schemeClr val="accent2"/>
                </a:solidFill>
                <a:latin typeface="Segoe UI" panose="020B0502040204020203" pitchFamily="34" charset="0"/>
                <a:cs typeface="Segoe UI" panose="020B0502040204020203" pitchFamily="34" charset="0"/>
              </a:rPr>
              <a:t>Waiver of Transmission Charges for green Ammonia and Green Hydrogen </a:t>
            </a:r>
            <a:r>
              <a:rPr lang="en-US" sz="2800" b="1" dirty="0">
                <a:latin typeface="Segoe UI" panose="020B0502040204020203" pitchFamily="34" charset="0"/>
                <a:cs typeface="Segoe UI" panose="020B0502040204020203" pitchFamily="34" charset="0"/>
              </a:rPr>
              <a:t>(Clause 4.6) </a:t>
            </a:r>
            <a:r>
              <a:rPr lang="en-US" sz="2800" b="1" dirty="0">
                <a:solidFill>
                  <a:schemeClr val="accent2"/>
                </a:solidFill>
                <a:latin typeface="Segoe UI" panose="020B0502040204020203" pitchFamily="34" charset="0"/>
                <a:cs typeface="Segoe UI" panose="020B0502040204020203" pitchFamily="34" charset="0"/>
              </a:rPr>
              <a:t>: continued</a:t>
            </a:r>
          </a:p>
        </p:txBody>
      </p:sp>
    </p:spTree>
    <p:extLst>
      <p:ext uri="{BB962C8B-B14F-4D97-AF65-F5344CB8AC3E}">
        <p14:creationId xmlns:p14="http://schemas.microsoft.com/office/powerpoint/2010/main" val="40228009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3622" y="498322"/>
            <a:ext cx="10573109" cy="667516"/>
          </a:xfrm>
        </p:spPr>
        <p:txBody>
          <a:bodyPr vert="horz" lIns="91440" tIns="45720" rIns="91440" bIns="45720" rtlCol="0" anchor="ctr">
            <a:normAutofit fontScale="90000"/>
          </a:bodyPr>
          <a:lstStyle/>
          <a:p>
            <a:pPr algn="l"/>
            <a:r>
              <a:rPr lang="en-US" sz="3100" b="1" dirty="0">
                <a:solidFill>
                  <a:schemeClr val="accent2"/>
                </a:solidFill>
                <a:latin typeface="Segoe UI" panose="020B0502040204020203" pitchFamily="34" charset="0"/>
                <a:cs typeface="Segoe UI" panose="020B0502040204020203" pitchFamily="34" charset="0"/>
              </a:rPr>
              <a:t>4. Additional Inputs.</a:t>
            </a:r>
            <a:r>
              <a:rPr lang="en-US" sz="2800" b="1" dirty="0">
                <a:solidFill>
                  <a:schemeClr val="accent2"/>
                </a:solidFill>
                <a:latin typeface="Segoe UI" panose="020B0502040204020203" pitchFamily="34" charset="0"/>
                <a:cs typeface="Segoe UI" panose="020B0502040204020203" pitchFamily="34" charset="0"/>
              </a:rPr>
              <a:t/>
            </a:r>
            <a:br>
              <a:rPr lang="en-US" sz="2800" b="1" dirty="0">
                <a:solidFill>
                  <a:schemeClr val="accent2"/>
                </a:solidFill>
                <a:latin typeface="Segoe UI" panose="020B0502040204020203" pitchFamily="34" charset="0"/>
                <a:cs typeface="Segoe UI" panose="020B0502040204020203" pitchFamily="34" charset="0"/>
              </a:rPr>
            </a:br>
            <a:endParaRPr lang="en-IN" sz="2800" b="1" dirty="0">
              <a:solidFill>
                <a:schemeClr val="accent2"/>
              </a:solidFill>
              <a:latin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565606" y="977302"/>
            <a:ext cx="10897387" cy="5687060"/>
          </a:xfrm>
        </p:spPr>
        <p:txBody>
          <a:bodyPr>
            <a:noAutofit/>
          </a:bodyPr>
          <a:lstStyle/>
          <a:p>
            <a:pPr marL="342900" indent="-342900" algn="just">
              <a:lnSpc>
                <a:spcPct val="150000"/>
              </a:lnSpc>
              <a:buFont typeface="Arial" panose="020B0604020202020204" pitchFamily="34" charset="0"/>
              <a:buChar char="•"/>
            </a:pPr>
            <a:r>
              <a:rPr lang="en-US" sz="2200" dirty="0">
                <a:solidFill>
                  <a:schemeClr val="tx1"/>
                </a:solidFill>
                <a:latin typeface="Segoe UI" panose="020B0502040204020203" pitchFamily="34" charset="0"/>
                <a:cs typeface="Segoe UI" panose="020B0502040204020203" pitchFamily="34" charset="0"/>
              </a:rPr>
              <a:t>17(1)(ii) clause of the CERC (Connectivity and General Network Access to the inter-State Transmission System) Regulations, 2022, regarding eligibility as applicant to apply for grant or enhancement of quantum of GNA allows a drawee entity </a:t>
            </a:r>
            <a:r>
              <a:rPr lang="en-US" sz="2200" b="1" dirty="0">
                <a:solidFill>
                  <a:schemeClr val="tx1"/>
                </a:solidFill>
                <a:latin typeface="Segoe UI" panose="020B0502040204020203" pitchFamily="34" charset="0"/>
                <a:cs typeface="Segoe UI" panose="020B0502040204020203" pitchFamily="34" charset="0"/>
              </a:rPr>
              <a:t>connected to Intra-State system to apply for enhancement of GNA</a:t>
            </a:r>
            <a:r>
              <a:rPr lang="en-US" sz="2200" dirty="0">
                <a:solidFill>
                  <a:schemeClr val="tx1"/>
                </a:solidFill>
                <a:latin typeface="Segoe UI" panose="020B0502040204020203" pitchFamily="34" charset="0"/>
                <a:cs typeface="Segoe UI" panose="020B0502040204020203" pitchFamily="34" charset="0"/>
              </a:rPr>
              <a:t>. Relevant part of the said Regulations is quoted below:</a:t>
            </a:r>
          </a:p>
          <a:p>
            <a:pPr lvl="1" algn="just">
              <a:lnSpc>
                <a:spcPct val="150000"/>
              </a:lnSpc>
            </a:pPr>
            <a:r>
              <a:rPr lang="en-US" sz="2200" dirty="0">
                <a:solidFill>
                  <a:schemeClr val="tx1"/>
                </a:solidFill>
                <a:latin typeface="Segoe UI" panose="020B0502040204020203" pitchFamily="34" charset="0"/>
                <a:cs typeface="Segoe UI" panose="020B0502040204020203" pitchFamily="34" charset="0"/>
              </a:rPr>
              <a:t>“</a:t>
            </a:r>
            <a:r>
              <a:rPr lang="en-US" sz="2200" i="1" dirty="0">
                <a:solidFill>
                  <a:schemeClr val="tx1"/>
                </a:solidFill>
                <a:latin typeface="Segoe UI" panose="020B0502040204020203" pitchFamily="34" charset="0"/>
                <a:cs typeface="Segoe UI" panose="020B0502040204020203" pitchFamily="34" charset="0"/>
              </a:rPr>
              <a:t>17.1. The following entities shall be eligible as Applicants to apply for grant of GNA or for enhancement of the quantum of GNA:</a:t>
            </a:r>
          </a:p>
          <a:p>
            <a:pPr lvl="1" algn="just">
              <a:lnSpc>
                <a:spcPct val="150000"/>
              </a:lnSpc>
            </a:pPr>
            <a:r>
              <a:rPr lang="en-US" sz="2200" i="1" dirty="0">
                <a:solidFill>
                  <a:schemeClr val="tx1"/>
                </a:solidFill>
                <a:latin typeface="Segoe UI" panose="020B0502040204020203" pitchFamily="34" charset="0"/>
                <a:cs typeface="Segoe UI" panose="020B0502040204020203" pitchFamily="34" charset="0"/>
              </a:rPr>
              <a:t>…………………………….</a:t>
            </a:r>
          </a:p>
          <a:p>
            <a:pPr lvl="1" algn="just">
              <a:lnSpc>
                <a:spcPct val="150000"/>
              </a:lnSpc>
            </a:pPr>
            <a:r>
              <a:rPr lang="en-US" sz="2200" i="1" dirty="0">
                <a:solidFill>
                  <a:schemeClr val="tx1"/>
                </a:solidFill>
                <a:latin typeface="Segoe UI" panose="020B0502040204020203" pitchFamily="34" charset="0"/>
                <a:cs typeface="Segoe UI" panose="020B0502040204020203" pitchFamily="34" charset="0"/>
              </a:rPr>
              <a:t>(ii) A drawee entity connected to intra-State transmission system;</a:t>
            </a:r>
          </a:p>
          <a:p>
            <a:pPr lvl="1" algn="just">
              <a:lnSpc>
                <a:spcPct val="150000"/>
              </a:lnSpc>
            </a:pPr>
            <a:r>
              <a:rPr lang="en-US" sz="2200" i="1" dirty="0">
                <a:solidFill>
                  <a:schemeClr val="tx1"/>
                </a:solidFill>
                <a:latin typeface="Segoe UI" panose="020B0502040204020203" pitchFamily="34" charset="0"/>
                <a:cs typeface="Segoe UI" panose="020B0502040204020203" pitchFamily="34" charset="0"/>
              </a:rPr>
              <a:t>……………………………”</a:t>
            </a:r>
          </a:p>
        </p:txBody>
      </p:sp>
      <p:sp>
        <p:nvSpPr>
          <p:cNvPr id="4" name="Slide Number Placeholder 3"/>
          <p:cNvSpPr>
            <a:spLocks noGrp="1"/>
          </p:cNvSpPr>
          <p:nvPr>
            <p:ph type="sldNum" sz="quarter" idx="12"/>
          </p:nvPr>
        </p:nvSpPr>
        <p:spPr/>
        <p:txBody>
          <a:bodyPr/>
          <a:lstStyle/>
          <a:p>
            <a:fld id="{4E281064-9989-48BB-BE4B-F87BD6ADF5E5}" type="slidenum">
              <a:rPr lang="en-IN" smtClean="0"/>
              <a:t>6</a:t>
            </a:fld>
            <a:endParaRPr lang="en-IN"/>
          </a:p>
        </p:txBody>
      </p:sp>
    </p:spTree>
    <p:extLst>
      <p:ext uri="{BB962C8B-B14F-4D97-AF65-F5344CB8AC3E}">
        <p14:creationId xmlns:p14="http://schemas.microsoft.com/office/powerpoint/2010/main" val="3570626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3200" y="929209"/>
            <a:ext cx="11785600" cy="5735153"/>
          </a:xfrm>
        </p:spPr>
        <p:txBody>
          <a:bodyPr>
            <a:normAutofit/>
          </a:bodyPr>
          <a:lstStyle/>
          <a:p>
            <a:pPr marL="342900" marR="0" lvl="0" indent="-342900" algn="just" defTabSz="604738" rtl="0" eaLnBrk="1" fontAlgn="auto" latinLnBrk="0" hangingPunct="1">
              <a:lnSpc>
                <a:spcPct val="100000"/>
              </a:lnSpc>
              <a:spcBef>
                <a:spcPts val="0"/>
              </a:spcBef>
              <a:spcAft>
                <a:spcPts val="1058"/>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Further, Clause 9(8) of the CERC (Sharing of Inter State Transmission Charges &amp; Losses) (First Amendment) Regulations, 2023 states that</a:t>
            </a:r>
          </a:p>
          <a:p>
            <a:pPr lvl="2" algn="just"/>
            <a:r>
              <a:rPr lang="en-US" sz="1800" i="1" dirty="0">
                <a:solidFill>
                  <a:schemeClr val="tx1"/>
                </a:solidFill>
                <a:latin typeface="Segoe UI" panose="020B0502040204020203" pitchFamily="34" charset="0"/>
                <a:cs typeface="Segoe UI" panose="020B0502040204020203" pitchFamily="34" charset="0"/>
              </a:rPr>
              <a:t>“8) ………………….</a:t>
            </a:r>
          </a:p>
          <a:p>
            <a:pPr lvl="2" algn="just"/>
            <a:r>
              <a:rPr lang="en-US" sz="1800" i="1" dirty="0">
                <a:solidFill>
                  <a:schemeClr val="tx1"/>
                </a:solidFill>
                <a:latin typeface="Segoe UI" panose="020B0502040204020203" pitchFamily="34" charset="0"/>
                <a:cs typeface="Segoe UI" panose="020B0502040204020203" pitchFamily="34" charset="0"/>
              </a:rPr>
              <a:t>Provided that drawee DICs (other than the distribution licensees of the State) located within State control area and having obtained separate GNA, which are not included in the </a:t>
            </a:r>
            <a:r>
              <a:rPr lang="en-US" sz="1800" b="1" i="1" dirty="0">
                <a:solidFill>
                  <a:schemeClr val="tx1"/>
                </a:solidFill>
                <a:latin typeface="Segoe UI" panose="020B0502040204020203" pitchFamily="34" charset="0"/>
                <a:cs typeface="Segoe UI" panose="020B0502040204020203" pitchFamily="34" charset="0"/>
              </a:rPr>
              <a:t>GNA of the distribution licensees of the State, shall be apportioned the transmission charges under AC-UBC based on the transmission charges obtained at their respective drawl node(s)</a:t>
            </a:r>
            <a:r>
              <a:rPr lang="en-US" sz="1800" i="1" dirty="0">
                <a:solidFill>
                  <a:schemeClr val="tx1"/>
                </a:solidFill>
                <a:latin typeface="Segoe UI" panose="020B0502040204020203" pitchFamily="34" charset="0"/>
                <a:cs typeface="Segoe UI" panose="020B0502040204020203" pitchFamily="34" charset="0"/>
              </a:rPr>
              <a:t> in accordance with Clause (7) of this Regulation and such transmission charges shall not be included in the aggregate transmission charges of the State:</a:t>
            </a:r>
          </a:p>
          <a:p>
            <a:pPr lvl="2" algn="just"/>
            <a:r>
              <a:rPr lang="en-US" sz="1800" i="1" dirty="0">
                <a:solidFill>
                  <a:schemeClr val="tx1"/>
                </a:solidFill>
                <a:latin typeface="Segoe UI" panose="020B0502040204020203" pitchFamily="34" charset="0"/>
                <a:cs typeface="Segoe UI" panose="020B0502040204020203" pitchFamily="34" charset="0"/>
              </a:rPr>
              <a:t>…………………….”</a:t>
            </a:r>
          </a:p>
          <a:p>
            <a:pPr lvl="1" algn="just"/>
            <a:endParaRPr lang="en-US" sz="1100" i="1" dirty="0">
              <a:solidFill>
                <a:schemeClr val="tx1"/>
              </a:solidFill>
              <a:latin typeface="Segoe UI" panose="020B0502040204020203" pitchFamily="34" charset="0"/>
              <a:cs typeface="Segoe UI" panose="020B0502040204020203" pitchFamily="34" charset="0"/>
            </a:endParaRPr>
          </a:p>
          <a:p>
            <a:pPr marL="342900" indent="-342900" algn="just">
              <a:lnSpc>
                <a:spcPct val="110000"/>
              </a:lnSpc>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For computation of transmission charges under AC-UBC, basic network having node wise load and generation data during peak block of the billing period is prepared based on the metered ISTS drawl/injection by the State and other regional entities. For a drawee entity connected to intra-State transmission system, </a:t>
            </a:r>
            <a:r>
              <a:rPr lang="en-US" sz="2000" b="1" dirty="0">
                <a:solidFill>
                  <a:schemeClr val="tx1"/>
                </a:solidFill>
                <a:latin typeface="Segoe UI" panose="020B0502040204020203" pitchFamily="34" charset="0"/>
                <a:cs typeface="Segoe UI" panose="020B0502040204020203" pitchFamily="34" charset="0"/>
              </a:rPr>
              <a:t>separate metered data is not available for each node</a:t>
            </a:r>
            <a:r>
              <a:rPr lang="en-US" sz="2000" dirty="0">
                <a:solidFill>
                  <a:schemeClr val="tx1"/>
                </a:solidFill>
                <a:latin typeface="Segoe UI" panose="020B0502040204020203" pitchFamily="34" charset="0"/>
                <a:cs typeface="Segoe UI" panose="020B0502040204020203" pitchFamily="34" charset="0"/>
              </a:rPr>
              <a:t>.</a:t>
            </a:r>
          </a:p>
          <a:p>
            <a:pPr marL="342900" indent="-342900" algn="just">
              <a:lnSpc>
                <a:spcPct val="110000"/>
              </a:lnSpc>
              <a:buFont typeface="Arial" panose="020B0604020202020204" pitchFamily="34" charset="0"/>
              <a:buChar char="•"/>
            </a:pPr>
            <a:r>
              <a:rPr lang="en-US" sz="2000" b="1" dirty="0">
                <a:solidFill>
                  <a:schemeClr val="tx1"/>
                </a:solidFill>
                <a:latin typeface="Segoe UI" panose="020B0502040204020203" pitchFamily="34" charset="0"/>
                <a:cs typeface="Segoe UI" panose="020B0502040204020203" pitchFamily="34" charset="0"/>
              </a:rPr>
              <a:t>The first provision of Regulation 9(8) may be modified accordingly. </a:t>
            </a:r>
            <a:r>
              <a:rPr lang="en-US" sz="2000" dirty="0">
                <a:solidFill>
                  <a:schemeClr val="tx1"/>
                </a:solidFill>
                <a:latin typeface="Segoe UI" panose="020B0502040204020203" pitchFamily="34" charset="0"/>
                <a:cs typeface="Segoe UI" panose="020B0502040204020203" pitchFamily="34" charset="0"/>
              </a:rPr>
              <a:t>NLDC vide letter dated 24</a:t>
            </a:r>
            <a:r>
              <a:rPr lang="en-US" sz="2000" baseline="30000" dirty="0">
                <a:solidFill>
                  <a:schemeClr val="tx1"/>
                </a:solidFill>
                <a:latin typeface="Segoe UI" panose="020B0502040204020203" pitchFamily="34" charset="0"/>
                <a:cs typeface="Segoe UI" panose="020B0502040204020203" pitchFamily="34" charset="0"/>
              </a:rPr>
              <a:t>th</a:t>
            </a:r>
            <a:r>
              <a:rPr lang="en-US" sz="2000" dirty="0">
                <a:solidFill>
                  <a:schemeClr val="tx1"/>
                </a:solidFill>
                <a:latin typeface="Segoe UI" panose="020B0502040204020203" pitchFamily="34" charset="0"/>
                <a:cs typeface="Segoe UI" panose="020B0502040204020203" pitchFamily="34" charset="0"/>
              </a:rPr>
              <a:t> July 2024 has communicated the above issue to Hon’ble Commission.</a:t>
            </a:r>
            <a:endParaRPr lang="en-IN" sz="2000"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4E281064-9989-48BB-BE4B-F87BD6ADF5E5}" type="slidenum">
              <a:rPr lang="en-IN" smtClean="0"/>
              <a:t>7</a:t>
            </a:fld>
            <a:endParaRPr lang="en-IN"/>
          </a:p>
        </p:txBody>
      </p:sp>
      <p:sp>
        <p:nvSpPr>
          <p:cNvPr id="5" name="Title 1">
            <a:extLst>
              <a:ext uri="{FF2B5EF4-FFF2-40B4-BE49-F238E27FC236}">
                <a16:creationId xmlns:a16="http://schemas.microsoft.com/office/drawing/2014/main" id="{E5472930-8DE9-2C86-B8EF-F8ACE6F79DC3}"/>
              </a:ext>
            </a:extLst>
          </p:cNvPr>
          <p:cNvSpPr>
            <a:spLocks noGrp="1"/>
          </p:cNvSpPr>
          <p:nvPr>
            <p:ph type="ctrTitle"/>
          </p:nvPr>
        </p:nvSpPr>
        <p:spPr>
          <a:xfrm>
            <a:off x="316623" y="261693"/>
            <a:ext cx="9995778" cy="667516"/>
          </a:xfrm>
        </p:spPr>
        <p:txBody>
          <a:bodyPr vert="horz" lIns="91440" tIns="45720" rIns="91440" bIns="45720" rtlCol="0" anchor="ctr">
            <a:normAutofit/>
          </a:bodyPr>
          <a:lstStyle/>
          <a:p>
            <a:pPr algn="l"/>
            <a:r>
              <a:rPr lang="en-US" sz="3100" b="1" dirty="0">
                <a:solidFill>
                  <a:schemeClr val="accent2"/>
                </a:solidFill>
                <a:latin typeface="Segoe UI" panose="020B0502040204020203" pitchFamily="34" charset="0"/>
                <a:cs typeface="Segoe UI" panose="020B0502040204020203" pitchFamily="34" charset="0"/>
              </a:rPr>
              <a:t>4. Additional Inputs</a:t>
            </a:r>
            <a:endParaRPr lang="en-IN" sz="2800" b="1" dirty="0">
              <a:solidFill>
                <a:schemeClr val="accent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1682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BA232-05AB-7B42-F947-E62D4876A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35FD0-C83F-6443-AB2E-CEF54C4E7BE8}"/>
              </a:ext>
            </a:extLst>
          </p:cNvPr>
          <p:cNvSpPr>
            <a:spLocks noGrp="1"/>
          </p:cNvSpPr>
          <p:nvPr>
            <p:ph type="ctrTitle"/>
          </p:nvPr>
        </p:nvSpPr>
        <p:spPr>
          <a:xfrm>
            <a:off x="418222" y="309786"/>
            <a:ext cx="10573109" cy="667516"/>
          </a:xfrm>
        </p:spPr>
        <p:txBody>
          <a:bodyPr vert="horz" lIns="91440" tIns="45720" rIns="91440" bIns="45720" rtlCol="0" anchor="ctr">
            <a:normAutofit fontScale="90000"/>
          </a:bodyPr>
          <a:lstStyle/>
          <a:p>
            <a:pPr algn="l"/>
            <a:r>
              <a:rPr lang="en-US" sz="3100" b="1" dirty="0">
                <a:solidFill>
                  <a:schemeClr val="accent2"/>
                </a:solidFill>
                <a:latin typeface="Segoe UI" panose="020B0502040204020203" pitchFamily="34" charset="0"/>
                <a:cs typeface="Segoe UI" panose="020B0502040204020203" pitchFamily="34" charset="0"/>
              </a:rPr>
              <a:t>5. Additional Inputs.</a:t>
            </a:r>
            <a:r>
              <a:rPr lang="en-US" sz="2800" b="1" dirty="0">
                <a:solidFill>
                  <a:schemeClr val="accent2"/>
                </a:solidFill>
                <a:latin typeface="Segoe UI" panose="020B0502040204020203" pitchFamily="34" charset="0"/>
                <a:cs typeface="Segoe UI" panose="020B0502040204020203" pitchFamily="34" charset="0"/>
              </a:rPr>
              <a:t/>
            </a:r>
            <a:br>
              <a:rPr lang="en-US" sz="2800" b="1" dirty="0">
                <a:solidFill>
                  <a:schemeClr val="accent2"/>
                </a:solidFill>
                <a:latin typeface="Segoe UI" panose="020B0502040204020203" pitchFamily="34" charset="0"/>
                <a:cs typeface="Segoe UI" panose="020B0502040204020203" pitchFamily="34" charset="0"/>
              </a:rPr>
            </a:br>
            <a:endParaRPr lang="en-IN" sz="2800" b="1" dirty="0">
              <a:solidFill>
                <a:schemeClr val="accent2"/>
              </a:solidFill>
              <a:latin typeface="Segoe UI" panose="020B0502040204020203" pitchFamily="34" charset="0"/>
              <a:cs typeface="Segoe UI" panose="020B0502040204020203" pitchFamily="34" charset="0"/>
            </a:endParaRPr>
          </a:p>
        </p:txBody>
      </p:sp>
      <p:sp>
        <p:nvSpPr>
          <p:cNvPr id="3" name="Subtitle 2">
            <a:extLst>
              <a:ext uri="{FF2B5EF4-FFF2-40B4-BE49-F238E27FC236}">
                <a16:creationId xmlns:a16="http://schemas.microsoft.com/office/drawing/2014/main" id="{BD34B4CA-00B5-B910-1CC8-A76C76FF4D85}"/>
              </a:ext>
            </a:extLst>
          </p:cNvPr>
          <p:cNvSpPr>
            <a:spLocks noGrp="1"/>
          </p:cNvSpPr>
          <p:nvPr>
            <p:ph type="subTitle" idx="1"/>
          </p:nvPr>
        </p:nvSpPr>
        <p:spPr>
          <a:xfrm>
            <a:off x="203200" y="762756"/>
            <a:ext cx="11785600" cy="5901606"/>
          </a:xfrm>
        </p:spPr>
        <p:txBody>
          <a:bodyPr>
            <a:normAutofit fontScale="92500" lnSpcReduction="10000"/>
          </a:bodyPr>
          <a:lstStyle/>
          <a:p>
            <a:pPr marL="342900" indent="-342900" algn="just">
              <a:lnSpc>
                <a:spcPct val="150000"/>
              </a:lnSpc>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4(2) clause of the CERC (Terms and Conditions for Renewable Energy Certificates for Renewable Energy Generation) Regulations, 2022 states that:  </a:t>
            </a:r>
          </a:p>
          <a:p>
            <a:pPr algn="just">
              <a:lnSpc>
                <a:spcPct val="150000"/>
              </a:lnSpc>
            </a:pPr>
            <a:r>
              <a:rPr lang="en-US" sz="1400" i="1" dirty="0">
                <a:solidFill>
                  <a:schemeClr val="tx1"/>
                </a:solidFill>
                <a:latin typeface="Segoe UI" panose="020B0502040204020203" pitchFamily="34" charset="0"/>
                <a:cs typeface="Segoe UI" panose="020B0502040204020203" pitchFamily="34" charset="0"/>
              </a:rPr>
              <a:t>	“A renewable energy generating station shall be eligible for issuance of Certificates, if it meets the following conditions:</a:t>
            </a:r>
          </a:p>
          <a:p>
            <a:pPr algn="just">
              <a:lnSpc>
                <a:spcPct val="150000"/>
              </a:lnSpc>
            </a:pPr>
            <a:r>
              <a:rPr lang="en-US" sz="1400" i="1" dirty="0">
                <a:solidFill>
                  <a:schemeClr val="tx1"/>
                </a:solidFill>
                <a:latin typeface="Segoe UI" panose="020B0502040204020203" pitchFamily="34" charset="0"/>
                <a:cs typeface="Segoe UI" panose="020B0502040204020203" pitchFamily="34" charset="0"/>
              </a:rPr>
              <a:t>	(a)……..</a:t>
            </a:r>
          </a:p>
          <a:p>
            <a:pPr algn="just">
              <a:lnSpc>
                <a:spcPct val="150000"/>
              </a:lnSpc>
            </a:pPr>
            <a:r>
              <a:rPr lang="en-US" sz="1400" i="1" dirty="0">
                <a:solidFill>
                  <a:schemeClr val="tx1"/>
                </a:solidFill>
                <a:latin typeface="Segoe UI" panose="020B0502040204020203" pitchFamily="34" charset="0"/>
                <a:cs typeface="Segoe UI" panose="020B0502040204020203" pitchFamily="34" charset="0"/>
              </a:rPr>
              <a:t>	(b) such </a:t>
            </a:r>
            <a:r>
              <a:rPr lang="en-US" sz="1400" b="1" i="1" dirty="0">
                <a:solidFill>
                  <a:schemeClr val="tx1"/>
                </a:solidFill>
                <a:latin typeface="Segoe UI" panose="020B0502040204020203" pitchFamily="34" charset="0"/>
                <a:cs typeface="Segoe UI" panose="020B0502040204020203" pitchFamily="34" charset="0"/>
              </a:rPr>
              <a:t>renewable energy generating station has not availed any (i) waiver of or concessional transmission charges </a:t>
            </a:r>
            <a:r>
              <a:rPr lang="en-US" sz="1400" i="1" dirty="0">
                <a:solidFill>
                  <a:schemeClr val="tx1"/>
                </a:solidFill>
                <a:latin typeface="Segoe UI" panose="020B0502040204020203" pitchFamily="34" charset="0"/>
                <a:cs typeface="Segoe UI" panose="020B0502040204020203" pitchFamily="34" charset="0"/>
              </a:rPr>
              <a:t>or (ii) waiver of or concessional 	wheeling charges.”</a:t>
            </a:r>
          </a:p>
          <a:p>
            <a:pPr marL="342900" indent="-342900" algn="just">
              <a:lnSpc>
                <a:spcPct val="150000"/>
              </a:lnSpc>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Annexure III Methodology of calculation of waiver of transmission charges of CERC (Sharing of Inter-State Transmission Charges and Losses) Regulations, 2020 waiver of transmission charge is mentioned for the drawl schedule (in MW) through ISTS under GNA, GNA</a:t>
            </a:r>
            <a:r>
              <a:rPr lang="en-US" sz="1400" baseline="-25000" dirty="0">
                <a:solidFill>
                  <a:schemeClr val="tx1"/>
                </a:solidFill>
                <a:latin typeface="Segoe UI" panose="020B0502040204020203" pitchFamily="34" charset="0"/>
                <a:cs typeface="Segoe UI" panose="020B0502040204020203" pitchFamily="34" charset="0"/>
              </a:rPr>
              <a:t>RE</a:t>
            </a:r>
            <a:r>
              <a:rPr lang="en-US" sz="1400" dirty="0">
                <a:solidFill>
                  <a:schemeClr val="tx1"/>
                </a:solidFill>
                <a:latin typeface="Segoe UI" panose="020B0502040204020203" pitchFamily="34" charset="0"/>
                <a:cs typeface="Segoe UI" panose="020B0502040204020203" pitchFamily="34" charset="0"/>
              </a:rPr>
              <a:t> or TGNA, TGNA</a:t>
            </a:r>
            <a:r>
              <a:rPr lang="en-US" sz="1400" baseline="-25000" dirty="0">
                <a:solidFill>
                  <a:schemeClr val="tx1"/>
                </a:solidFill>
                <a:latin typeface="Segoe UI" panose="020B0502040204020203" pitchFamily="34" charset="0"/>
                <a:cs typeface="Segoe UI" panose="020B0502040204020203" pitchFamily="34" charset="0"/>
              </a:rPr>
              <a:t>RE</a:t>
            </a:r>
            <a:r>
              <a:rPr lang="en-US" sz="1400" dirty="0">
                <a:solidFill>
                  <a:schemeClr val="tx1"/>
                </a:solidFill>
                <a:latin typeface="Segoe UI" panose="020B0502040204020203" pitchFamily="34" charset="0"/>
                <a:cs typeface="Segoe UI" panose="020B0502040204020203" pitchFamily="34" charset="0"/>
              </a:rPr>
              <a:t> from the sources </a:t>
            </a:r>
            <a:r>
              <a:rPr lang="en-US" sz="1400" b="1" dirty="0">
                <a:solidFill>
                  <a:schemeClr val="tx1"/>
                </a:solidFill>
                <a:latin typeface="Segoe UI" panose="020B0502040204020203" pitchFamily="34" charset="0"/>
                <a:cs typeface="Segoe UI" panose="020B0502040204020203" pitchFamily="34" charset="0"/>
              </a:rPr>
              <a:t>eligible for waiver under Regulation 13 of Sharing Regulation i</a:t>
            </a:r>
            <a:r>
              <a:rPr lang="en-US" sz="1400" dirty="0">
                <a:solidFill>
                  <a:schemeClr val="tx1"/>
                </a:solidFill>
                <a:latin typeface="Segoe UI" panose="020B0502040204020203" pitchFamily="34" charset="0"/>
                <a:cs typeface="Segoe UI" panose="020B0502040204020203" pitchFamily="34" charset="0"/>
              </a:rPr>
              <a:t>n nth block</a:t>
            </a:r>
          </a:p>
          <a:p>
            <a:pPr marL="342900" indent="-342900" algn="just">
              <a:lnSpc>
                <a:spcPct val="150000"/>
              </a:lnSpc>
              <a:buFont typeface="Arial" panose="020B0604020202020204" pitchFamily="34" charset="0"/>
              <a:buChar char="•"/>
            </a:pPr>
            <a:r>
              <a:rPr lang="en-US" sz="1400" b="1" dirty="0">
                <a:solidFill>
                  <a:schemeClr val="tx1"/>
                </a:solidFill>
                <a:latin typeface="Segoe UI" panose="020B0502040204020203" pitchFamily="34" charset="0"/>
                <a:cs typeface="Segoe UI" panose="020B0502040204020203" pitchFamily="34" charset="0"/>
              </a:rPr>
              <a:t>13 clause of Hon'ble Commission’s order in the petition </a:t>
            </a:r>
            <a:r>
              <a:rPr lang="en-US" sz="1400" b="1" dirty="0">
                <a:solidFill>
                  <a:schemeClr val="tx1"/>
                </a:solidFill>
              </a:rPr>
              <a:t>375/MP/2022 and 379/MP/2022</a:t>
            </a:r>
            <a:r>
              <a:rPr lang="en-US" sz="1400" b="1" dirty="0">
                <a:solidFill>
                  <a:schemeClr val="tx1"/>
                </a:solidFill>
                <a:latin typeface="Segoe UI" panose="020B0502040204020203" pitchFamily="34" charset="0"/>
                <a:cs typeface="Segoe UI" panose="020B0502040204020203" pitchFamily="34" charset="0"/>
              </a:rPr>
              <a:t> states that </a:t>
            </a:r>
          </a:p>
          <a:p>
            <a:pPr marL="340245" lvl="2" algn="just">
              <a:lnSpc>
                <a:spcPct val="150000"/>
              </a:lnSpc>
            </a:pPr>
            <a:r>
              <a:rPr lang="en-US" sz="1400" i="1" dirty="0">
                <a:solidFill>
                  <a:schemeClr val="tx1"/>
                </a:solidFill>
                <a:latin typeface="Segoe UI" panose="020B0502040204020203" pitchFamily="34" charset="0"/>
                <a:cs typeface="Segoe UI" panose="020B0502040204020203" pitchFamily="34" charset="0"/>
              </a:rPr>
              <a:t>“On consideration of the submission made by the Central Agency and in the light of the provisions of the REC Regulations 2022, we hold that the energy sold by the RE generating station registered under the REC mechanism in any conventional market contracts shall be eligible for issuance of REC(s) provided all other eligibility criteria for issuance of REC(s) as per the REC Regulations 2022 are fulfilled, and in case the energy is sold in the Green Market by such RE generating station, no REC shall be issued against such energy sold in the Green Markets at the power exchanges.”</a:t>
            </a:r>
          </a:p>
          <a:p>
            <a:pPr marL="340245" lvl="2" algn="just">
              <a:lnSpc>
                <a:spcPct val="150000"/>
              </a:lnSpc>
            </a:pPr>
            <a:r>
              <a:rPr lang="en-US" sz="1500" b="1" dirty="0">
                <a:solidFill>
                  <a:schemeClr val="tx1"/>
                </a:solidFill>
                <a:latin typeface="Segoe UI" panose="020B0502040204020203" pitchFamily="34" charset="0"/>
                <a:cs typeface="Segoe UI" panose="020B0502040204020203" pitchFamily="34" charset="0"/>
              </a:rPr>
              <a:t>Harmonious reading of the Sharing and REC Regulation, along with the order in the petition </a:t>
            </a:r>
            <a:r>
              <a:rPr lang="en-US" sz="1500" b="1" dirty="0">
                <a:solidFill>
                  <a:schemeClr val="tx1"/>
                </a:solidFill>
              </a:rPr>
              <a:t>375/MP/2022 and 379/MP/2022, </a:t>
            </a:r>
            <a:r>
              <a:rPr lang="en-US" sz="1500" b="1" dirty="0">
                <a:solidFill>
                  <a:schemeClr val="tx1"/>
                </a:solidFill>
                <a:latin typeface="Segoe UI" panose="020B0502040204020203" pitchFamily="34" charset="0"/>
                <a:cs typeface="Segoe UI" panose="020B0502040204020203" pitchFamily="34" charset="0"/>
              </a:rPr>
              <a:t> necessary guidance (through amendment in Regulation or  Explanation in the Statement of Reason) is required from Hon'ble Commission whether TAM and Bilateral transactions, which are considered as conventional contracts are eligible of issuance of REC inspite of transmission charge waiver is </a:t>
            </a:r>
            <a:r>
              <a:rPr lang="en-US" sz="1500" b="1">
                <a:solidFill>
                  <a:schemeClr val="tx1"/>
                </a:solidFill>
                <a:latin typeface="Segoe UI" panose="020B0502040204020203" pitchFamily="34" charset="0"/>
                <a:cs typeface="Segoe UI" panose="020B0502040204020203" pitchFamily="34" charset="0"/>
              </a:rPr>
              <a:t>provided for these </a:t>
            </a:r>
            <a:r>
              <a:rPr lang="en-US" sz="1500" b="1" dirty="0">
                <a:solidFill>
                  <a:schemeClr val="tx1"/>
                </a:solidFill>
                <a:latin typeface="Segoe UI" panose="020B0502040204020203" pitchFamily="34" charset="0"/>
                <a:cs typeface="Segoe UI" panose="020B0502040204020203" pitchFamily="34" charset="0"/>
              </a:rPr>
              <a:t>transaction.</a:t>
            </a:r>
          </a:p>
        </p:txBody>
      </p:sp>
      <p:sp>
        <p:nvSpPr>
          <p:cNvPr id="4" name="Slide Number Placeholder 3">
            <a:extLst>
              <a:ext uri="{FF2B5EF4-FFF2-40B4-BE49-F238E27FC236}">
                <a16:creationId xmlns:a16="http://schemas.microsoft.com/office/drawing/2014/main" id="{C72D90F8-D4C5-2851-C0A8-4656C7FB0944}"/>
              </a:ext>
            </a:extLst>
          </p:cNvPr>
          <p:cNvSpPr>
            <a:spLocks noGrp="1"/>
          </p:cNvSpPr>
          <p:nvPr>
            <p:ph type="sldNum" sz="quarter" idx="12"/>
          </p:nvPr>
        </p:nvSpPr>
        <p:spPr/>
        <p:txBody>
          <a:bodyPr/>
          <a:lstStyle/>
          <a:p>
            <a:fld id="{4E281064-9989-48BB-BE4B-F87BD6ADF5E5}" type="slidenum">
              <a:rPr lang="en-IN" smtClean="0"/>
              <a:t>8</a:t>
            </a:fld>
            <a:endParaRPr lang="en-IN"/>
          </a:p>
        </p:txBody>
      </p:sp>
    </p:spTree>
    <p:extLst>
      <p:ext uri="{BB962C8B-B14F-4D97-AF65-F5344CB8AC3E}">
        <p14:creationId xmlns:p14="http://schemas.microsoft.com/office/powerpoint/2010/main" val="259923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671118" y="1124504"/>
            <a:ext cx="10192625" cy="677108"/>
          </a:xfrm>
          <a:prstGeom prst="rect">
            <a:avLst/>
          </a:prstGeom>
          <a:noFill/>
        </p:spPr>
        <p:txBody>
          <a:bodyPr wrap="square" rtlCol="0">
            <a:spAutoFit/>
          </a:bodyPr>
          <a:lstStyle/>
          <a:p>
            <a:endParaRPr lang="en-US" dirty="0"/>
          </a:p>
          <a:p>
            <a:endParaRPr lang="en-IN" sz="2000" dirty="0"/>
          </a:p>
        </p:txBody>
      </p:sp>
      <p:sp>
        <p:nvSpPr>
          <p:cNvPr id="2" name="TextBox 1"/>
          <p:cNvSpPr txBox="1"/>
          <p:nvPr/>
        </p:nvSpPr>
        <p:spPr>
          <a:xfrm>
            <a:off x="3649627" y="2319891"/>
            <a:ext cx="4446166" cy="923330"/>
          </a:xfrm>
          <a:prstGeom prst="rect">
            <a:avLst/>
          </a:prstGeom>
          <a:noFill/>
        </p:spPr>
        <p:txBody>
          <a:bodyPr wrap="square" rtlCol="0">
            <a:spAutoFit/>
          </a:bodyPr>
          <a:lstStyle/>
          <a:p>
            <a:r>
              <a:rPr lang="en-US" sz="5400" dirty="0"/>
              <a:t>Thank You!</a:t>
            </a:r>
            <a:endParaRPr lang="en-IN" sz="5400" dirty="0"/>
          </a:p>
        </p:txBody>
      </p:sp>
      <p:sp>
        <p:nvSpPr>
          <p:cNvPr id="3" name="Slide Number Placeholder 2"/>
          <p:cNvSpPr>
            <a:spLocks noGrp="1"/>
          </p:cNvSpPr>
          <p:nvPr>
            <p:ph type="sldNum" sz="quarter" idx="12"/>
          </p:nvPr>
        </p:nvSpPr>
        <p:spPr/>
        <p:txBody>
          <a:bodyPr/>
          <a:lstStyle/>
          <a:p>
            <a:fld id="{4E281064-9989-48BB-BE4B-F87BD6ADF5E5}" type="slidenum">
              <a:rPr lang="en-IN" smtClean="0"/>
              <a:t>9</a:t>
            </a:fld>
            <a:endParaRPr lang="en-IN"/>
          </a:p>
        </p:txBody>
      </p:sp>
    </p:spTree>
    <p:extLst>
      <p:ext uri="{BB962C8B-B14F-4D97-AF65-F5344CB8AC3E}">
        <p14:creationId xmlns:p14="http://schemas.microsoft.com/office/powerpoint/2010/main" val="4081919795"/>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2.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3.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4.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5.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6.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ppt/theme/themeOverride7.xml><?xml version="1.0" encoding="utf-8"?>
<a:themeOverride xmlns:a="http://schemas.openxmlformats.org/drawingml/2006/main">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themeOverride>
</file>

<file path=docProps/app.xml><?xml version="1.0" encoding="utf-8"?>
<Properties xmlns="http://schemas.openxmlformats.org/officeDocument/2006/extended-properties" xmlns:vt="http://schemas.openxmlformats.org/officeDocument/2006/docPropsVTypes">
  <Template/>
  <TotalTime>580</TotalTime>
  <Words>882</Words>
  <Application>Microsoft Office PowerPoint</Application>
  <PresentationFormat>Widescreen</PresentationFormat>
  <Paragraphs>59</Paragraphs>
  <Slides>9</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20" baseType="lpstr">
      <vt:lpstr>Arial</vt:lpstr>
      <vt:lpstr>Calibri</vt:lpstr>
      <vt:lpstr>Calibri body</vt:lpstr>
      <vt:lpstr>Calibri Light</vt:lpstr>
      <vt:lpstr>Century Gothic</vt:lpstr>
      <vt:lpstr>Gill Sans</vt:lpstr>
      <vt:lpstr>Gill Sans MT</vt:lpstr>
      <vt:lpstr>Segoe UI</vt:lpstr>
      <vt:lpstr>Custom Design</vt:lpstr>
      <vt:lpstr>16.9-Template_12.7.2016</vt:lpstr>
      <vt:lpstr>think-cell Slide</vt:lpstr>
      <vt:lpstr>PowerPoint Presentation</vt:lpstr>
      <vt:lpstr>PowerPoint Presentation</vt:lpstr>
      <vt:lpstr>PowerPoint Presentation</vt:lpstr>
      <vt:lpstr>PowerPoint Presentation</vt:lpstr>
      <vt:lpstr>PowerPoint Presentation</vt:lpstr>
      <vt:lpstr>4. Additional Inputs. </vt:lpstr>
      <vt:lpstr>4. Additional Inputs</vt:lpstr>
      <vt:lpstr>5. Additional Inputs. </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Debajyoti Majumder</dc:creator>
  <cp:lastModifiedBy>PRASHANT  KUMAR SINGH</cp:lastModifiedBy>
  <cp:revision>60</cp:revision>
  <dcterms:created xsi:type="dcterms:W3CDTF">2024-06-13T12:26:01Z</dcterms:created>
  <dcterms:modified xsi:type="dcterms:W3CDTF">2025-01-02T12:22:09Z</dcterms:modified>
</cp:coreProperties>
</file>